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60" r:id="rId4"/>
    <p:sldId id="263" r:id="rId5"/>
    <p:sldId id="261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99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226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43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324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13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12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93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23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8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34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0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1148E-802E-43AD-A69B-111292313692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3AFCE-791E-4CCF-A72E-68E20111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33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AuthenticationManager</a:t>
            </a:r>
            <a:r>
              <a:rPr lang="en-GB" dirty="0" smtClean="0"/>
              <a:t> API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AuthorizationManager</a:t>
            </a:r>
            <a:r>
              <a:rPr lang="en-GB" dirty="0" smtClean="0"/>
              <a:t> API</a:t>
            </a:r>
          </a:p>
        </p:txBody>
      </p:sp>
      <p:sp>
        <p:nvSpPr>
          <p:cNvPr id="8" name="Rectangle 7"/>
          <p:cNvSpPr/>
          <p:nvPr/>
        </p:nvSpPr>
        <p:spPr>
          <a:xfrm>
            <a:off x="539552" y="1196752"/>
            <a:ext cx="6984776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err="1" smtClean="0"/>
              <a:t>ShiroAuthenticatorOrAuthorizor</a:t>
            </a:r>
            <a:endParaRPr lang="en-GB" dirty="0"/>
          </a:p>
        </p:txBody>
      </p:sp>
      <p:sp>
        <p:nvSpPr>
          <p:cNvPr id="2" name="Left Arrow 1"/>
          <p:cNvSpPr/>
          <p:nvPr/>
        </p:nvSpPr>
        <p:spPr>
          <a:xfrm rot="16200000" flipV="1">
            <a:off x="1997714" y="98630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eft Arrow 13"/>
          <p:cNvSpPr/>
          <p:nvPr/>
        </p:nvSpPr>
        <p:spPr>
          <a:xfrm rot="16200000" flipV="1">
            <a:off x="5616116" y="6529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16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AuthenticationManager</a:t>
            </a:r>
            <a:r>
              <a:rPr lang="en-GB" dirty="0" smtClean="0"/>
              <a:t> API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AuthorizationManager</a:t>
            </a:r>
            <a:r>
              <a:rPr lang="en-GB" dirty="0" smtClean="0"/>
              <a:t> API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2204864"/>
            <a:ext cx="3384376" cy="57606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Shiro’s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Realm API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9552" y="2852936"/>
            <a:ext cx="33843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Shiro’s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IniRealm</a:t>
            </a:r>
            <a:r>
              <a:rPr lang="en-GB" dirty="0" smtClean="0"/>
              <a:t> </a:t>
            </a:r>
            <a:r>
              <a:rPr lang="en-GB" dirty="0" err="1" smtClean="0"/>
              <a:t>Impl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1196752"/>
            <a:ext cx="6984776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err="1" smtClean="0"/>
              <a:t>ShiroAuthenticatorOrAuthorizor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4139952" y="2204864"/>
            <a:ext cx="3384376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 smtClean="0"/>
              <a:t>&lt;&lt;request-scoped&gt;&gt;</a:t>
            </a:r>
            <a:br>
              <a:rPr lang="en-GB" sz="1400" i="1" dirty="0" smtClean="0"/>
            </a:br>
            <a:r>
              <a:rPr lang="en-GB" dirty="0" smtClean="0"/>
              <a:t>Subject</a:t>
            </a:r>
            <a:endParaRPr lang="en-GB" dirty="0"/>
          </a:p>
        </p:txBody>
      </p:sp>
      <p:sp>
        <p:nvSpPr>
          <p:cNvPr id="9" name="Flowchart: Document 8"/>
          <p:cNvSpPr/>
          <p:nvPr/>
        </p:nvSpPr>
        <p:spPr>
          <a:xfrm>
            <a:off x="1259632" y="4005064"/>
            <a:ext cx="1800200" cy="864096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WEBINF/shiro.ini</a:t>
            </a:r>
            <a:endParaRPr lang="en-GB" dirty="0"/>
          </a:p>
        </p:txBody>
      </p:sp>
      <p:sp>
        <p:nvSpPr>
          <p:cNvPr id="2" name="Left Arrow 1"/>
          <p:cNvSpPr/>
          <p:nvPr/>
        </p:nvSpPr>
        <p:spPr>
          <a:xfrm rot="16200000" flipV="1">
            <a:off x="1997714" y="98630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 Arrow 9"/>
          <p:cNvSpPr/>
          <p:nvPr/>
        </p:nvSpPr>
        <p:spPr>
          <a:xfrm rot="16200000" flipV="1">
            <a:off x="1997714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eft Arrow 13"/>
          <p:cNvSpPr/>
          <p:nvPr/>
        </p:nvSpPr>
        <p:spPr>
          <a:xfrm rot="16200000" flipV="1">
            <a:off x="5616116" y="6529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ircular Arrow 14"/>
          <p:cNvSpPr/>
          <p:nvPr/>
        </p:nvSpPr>
        <p:spPr>
          <a:xfrm rot="21254895" flipV="1">
            <a:off x="3545886" y="2199048"/>
            <a:ext cx="972108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928008"/>
              <a:gd name="adj5" fmla="val 125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Left Arrow 15"/>
          <p:cNvSpPr/>
          <p:nvPr/>
        </p:nvSpPr>
        <p:spPr>
          <a:xfrm rot="16200000" flipV="1">
            <a:off x="5625572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Up-Down Arrow 16"/>
          <p:cNvSpPr/>
          <p:nvPr/>
        </p:nvSpPr>
        <p:spPr>
          <a:xfrm flipV="1">
            <a:off x="1997714" y="3501008"/>
            <a:ext cx="432048" cy="612068"/>
          </a:xfrm>
          <a:prstGeom prst="up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43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AuthenticationManager</a:t>
            </a:r>
            <a:r>
              <a:rPr lang="en-GB" dirty="0" smtClean="0"/>
              <a:t> API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AuthorizationManager</a:t>
            </a:r>
            <a:r>
              <a:rPr lang="en-GB" dirty="0" smtClean="0"/>
              <a:t> API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2204864"/>
            <a:ext cx="3384376" cy="57606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Shiro’s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Realm API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9552" y="2852936"/>
            <a:ext cx="33843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IsisLdapRealm</a:t>
            </a:r>
            <a:r>
              <a:rPr lang="en-GB" dirty="0" smtClean="0"/>
              <a:t> </a:t>
            </a:r>
            <a:r>
              <a:rPr lang="en-GB" dirty="0" err="1" smtClean="0"/>
              <a:t>Impl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1196752"/>
            <a:ext cx="6984776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err="1" smtClean="0"/>
              <a:t>ShiroAuthenticatorOrAuthorizor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4139952" y="2204864"/>
            <a:ext cx="3384376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 smtClean="0"/>
              <a:t>&lt;&lt;request-scoped&gt;&gt;</a:t>
            </a:r>
            <a:br>
              <a:rPr lang="en-GB" sz="1400" i="1" dirty="0" smtClean="0"/>
            </a:br>
            <a:r>
              <a:rPr lang="en-GB" dirty="0" smtClean="0"/>
              <a:t>Subject</a:t>
            </a:r>
            <a:endParaRPr lang="en-GB" dirty="0"/>
          </a:p>
        </p:txBody>
      </p:sp>
      <p:sp>
        <p:nvSpPr>
          <p:cNvPr id="9" name="Flowchart: Document 8"/>
          <p:cNvSpPr/>
          <p:nvPr/>
        </p:nvSpPr>
        <p:spPr>
          <a:xfrm>
            <a:off x="2123728" y="4077072"/>
            <a:ext cx="1800200" cy="864096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WEBINF/shiro.ini</a:t>
            </a:r>
          </a:p>
        </p:txBody>
      </p:sp>
      <p:sp>
        <p:nvSpPr>
          <p:cNvPr id="3" name="Flowchart: Magnetic Disk 2"/>
          <p:cNvSpPr/>
          <p:nvPr/>
        </p:nvSpPr>
        <p:spPr>
          <a:xfrm>
            <a:off x="611560" y="4077072"/>
            <a:ext cx="864096" cy="864096"/>
          </a:xfrm>
          <a:prstGeom prst="flowChartMagneticDisk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LDAP</a:t>
            </a:r>
            <a:endParaRPr lang="en-GB" dirty="0"/>
          </a:p>
        </p:txBody>
      </p:sp>
      <p:sp>
        <p:nvSpPr>
          <p:cNvPr id="11" name="Left Arrow 10"/>
          <p:cNvSpPr/>
          <p:nvPr/>
        </p:nvSpPr>
        <p:spPr>
          <a:xfrm rot="16200000" flipV="1">
            <a:off x="1997714" y="98630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eft Arrow 12"/>
          <p:cNvSpPr/>
          <p:nvPr/>
        </p:nvSpPr>
        <p:spPr>
          <a:xfrm rot="16200000" flipV="1">
            <a:off x="1997714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eft Arrow 14"/>
          <p:cNvSpPr/>
          <p:nvPr/>
        </p:nvSpPr>
        <p:spPr>
          <a:xfrm rot="16200000" flipV="1">
            <a:off x="5616116" y="6529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ircular Arrow 15"/>
          <p:cNvSpPr/>
          <p:nvPr/>
        </p:nvSpPr>
        <p:spPr>
          <a:xfrm rot="21254895" flipV="1">
            <a:off x="3545886" y="2199048"/>
            <a:ext cx="972108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928008"/>
              <a:gd name="adj5" fmla="val 125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eft Arrow 16"/>
          <p:cNvSpPr/>
          <p:nvPr/>
        </p:nvSpPr>
        <p:spPr>
          <a:xfrm rot="16200000" flipV="1">
            <a:off x="5625572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Up-Down Arrow 18"/>
          <p:cNvSpPr/>
          <p:nvPr/>
        </p:nvSpPr>
        <p:spPr>
          <a:xfrm flipV="1">
            <a:off x="2771800" y="3501008"/>
            <a:ext cx="432048" cy="612068"/>
          </a:xfrm>
          <a:prstGeom prst="up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Up-Down Arrow 19"/>
          <p:cNvSpPr/>
          <p:nvPr/>
        </p:nvSpPr>
        <p:spPr>
          <a:xfrm flipV="1">
            <a:off x="827584" y="3501008"/>
            <a:ext cx="432048" cy="612068"/>
          </a:xfrm>
          <a:prstGeom prst="up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09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AuthenticationManager</a:t>
            </a:r>
            <a:r>
              <a:rPr lang="en-GB" dirty="0" smtClean="0"/>
              <a:t> API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AuthorizationManager</a:t>
            </a:r>
            <a:r>
              <a:rPr lang="en-GB" dirty="0" smtClean="0"/>
              <a:t> API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2204864"/>
            <a:ext cx="3384376" cy="57606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Shiro’s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Realm API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9552" y="2852936"/>
            <a:ext cx="33843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 </a:t>
            </a:r>
            <a:r>
              <a:rPr lang="en-GB" dirty="0" err="1" smtClean="0"/>
              <a:t>Addons</a:t>
            </a:r>
            <a:r>
              <a:rPr lang="en-GB" dirty="0" smtClean="0"/>
              <a:t>’ </a:t>
            </a:r>
            <a:r>
              <a:rPr lang="en-GB" dirty="0" err="1" smtClean="0"/>
              <a:t>IsisModuleSecurityRealm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1196752"/>
            <a:ext cx="6984776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err="1" smtClean="0"/>
              <a:t>ShiroAuthenticatorOrAuthorizor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4139952" y="2204864"/>
            <a:ext cx="3384376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 smtClean="0"/>
              <a:t>&lt;&lt;request-scoped&gt;&gt;</a:t>
            </a:r>
            <a:br>
              <a:rPr lang="en-GB" sz="1400" i="1" dirty="0" smtClean="0"/>
            </a:br>
            <a:r>
              <a:rPr lang="en-GB" dirty="0" smtClean="0"/>
              <a:t>Subject</a:t>
            </a:r>
            <a:endParaRPr lang="en-GB" dirty="0"/>
          </a:p>
        </p:txBody>
      </p:sp>
      <p:sp>
        <p:nvSpPr>
          <p:cNvPr id="11" name="Flowchart: Magnetic Disk 10"/>
          <p:cNvSpPr/>
          <p:nvPr/>
        </p:nvSpPr>
        <p:spPr>
          <a:xfrm>
            <a:off x="1115616" y="4005064"/>
            <a:ext cx="2232248" cy="2376264"/>
          </a:xfrm>
          <a:prstGeom prst="flowChartMagneticDisk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GB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747415" y="4221088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RDBMS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1242540" y="5636096"/>
            <a:ext cx="944864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err="1" smtClean="0"/>
              <a:t>Passwd</a:t>
            </a:r>
            <a:endParaRPr lang="en-GB" sz="1600" dirty="0"/>
          </a:p>
        </p:txBody>
      </p:sp>
      <p:sp>
        <p:nvSpPr>
          <p:cNvPr id="16" name="Rounded Rectangle 15"/>
          <p:cNvSpPr/>
          <p:nvPr/>
        </p:nvSpPr>
        <p:spPr>
          <a:xfrm>
            <a:off x="1233780" y="4916016"/>
            <a:ext cx="944864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User</a:t>
            </a:r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1657068" y="5276056"/>
            <a:ext cx="944864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Role</a:t>
            </a:r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2313900" y="4941168"/>
            <a:ext cx="944864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Perms</a:t>
            </a:r>
            <a:endParaRPr lang="en-GB" dirty="0"/>
          </a:p>
        </p:txBody>
      </p:sp>
      <p:sp>
        <p:nvSpPr>
          <p:cNvPr id="19" name="Left Arrow 18"/>
          <p:cNvSpPr/>
          <p:nvPr/>
        </p:nvSpPr>
        <p:spPr>
          <a:xfrm rot="16200000" flipV="1">
            <a:off x="1997714" y="98630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eft Arrow 19"/>
          <p:cNvSpPr/>
          <p:nvPr/>
        </p:nvSpPr>
        <p:spPr>
          <a:xfrm rot="16200000" flipV="1">
            <a:off x="1997714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Up-Down Arrow 20"/>
          <p:cNvSpPr/>
          <p:nvPr/>
        </p:nvSpPr>
        <p:spPr>
          <a:xfrm flipV="1">
            <a:off x="1997714" y="3501008"/>
            <a:ext cx="432048" cy="612068"/>
          </a:xfrm>
          <a:prstGeom prst="up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eft Arrow 21"/>
          <p:cNvSpPr/>
          <p:nvPr/>
        </p:nvSpPr>
        <p:spPr>
          <a:xfrm rot="16200000" flipV="1">
            <a:off x="5616116" y="6529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Circular Arrow 22"/>
          <p:cNvSpPr/>
          <p:nvPr/>
        </p:nvSpPr>
        <p:spPr>
          <a:xfrm rot="21254895" flipV="1">
            <a:off x="3545886" y="2199048"/>
            <a:ext cx="972108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928008"/>
              <a:gd name="adj5" fmla="val 125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eft Arrow 23"/>
          <p:cNvSpPr/>
          <p:nvPr/>
        </p:nvSpPr>
        <p:spPr>
          <a:xfrm rot="16200000" flipV="1">
            <a:off x="5625572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75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AuthenticationManager</a:t>
            </a:r>
            <a:r>
              <a:rPr lang="en-GB" dirty="0" smtClean="0"/>
              <a:t> API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AuthorizationManager</a:t>
            </a:r>
            <a:r>
              <a:rPr lang="en-GB" dirty="0" smtClean="0"/>
              <a:t> API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2204864"/>
            <a:ext cx="3384376" cy="57606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Shiro’s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Realm API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9552" y="2852936"/>
            <a:ext cx="33843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 </a:t>
            </a:r>
            <a:r>
              <a:rPr lang="en-GB" dirty="0" err="1" smtClean="0"/>
              <a:t>Addons</a:t>
            </a:r>
            <a:r>
              <a:rPr lang="en-GB" dirty="0" smtClean="0"/>
              <a:t>’ </a:t>
            </a:r>
            <a:r>
              <a:rPr lang="en-GB" dirty="0" err="1" smtClean="0"/>
              <a:t>IsisModuleSecurityRealm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1196752"/>
            <a:ext cx="6984776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err="1" smtClean="0"/>
              <a:t>ShiroAuthenticatorOrAuthorizor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4139952" y="2204864"/>
            <a:ext cx="3384376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 smtClean="0"/>
              <a:t>&lt;&lt;request-scoped&gt;&gt;</a:t>
            </a:r>
            <a:br>
              <a:rPr lang="en-GB" sz="1400" i="1" dirty="0" smtClean="0"/>
            </a:br>
            <a:r>
              <a:rPr lang="en-GB" dirty="0" smtClean="0"/>
              <a:t>Subject</a:t>
            </a:r>
            <a:endParaRPr lang="en-GB" dirty="0"/>
          </a:p>
        </p:txBody>
      </p:sp>
      <p:sp>
        <p:nvSpPr>
          <p:cNvPr id="10" name="Flowchart: Magnetic Disk 9"/>
          <p:cNvSpPr/>
          <p:nvPr/>
        </p:nvSpPr>
        <p:spPr>
          <a:xfrm>
            <a:off x="539552" y="4509120"/>
            <a:ext cx="864096" cy="864096"/>
          </a:xfrm>
          <a:prstGeom prst="flowChartMagneticDisk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LDAP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9552" y="3742184"/>
            <a:ext cx="158417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IsisLdapRealm</a:t>
            </a:r>
            <a:endParaRPr lang="en-GB" dirty="0"/>
          </a:p>
        </p:txBody>
      </p:sp>
      <p:sp>
        <p:nvSpPr>
          <p:cNvPr id="20" name="Flowchart: Magnetic Disk 19"/>
          <p:cNvSpPr/>
          <p:nvPr/>
        </p:nvSpPr>
        <p:spPr>
          <a:xfrm>
            <a:off x="1763688" y="4293096"/>
            <a:ext cx="2232248" cy="2376264"/>
          </a:xfrm>
          <a:prstGeom prst="flowChartMagneticDisk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GB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2395487" y="4509120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RDBMS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1890612" y="5924128"/>
            <a:ext cx="944864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err="1" smtClean="0"/>
              <a:t>Passwd</a:t>
            </a:r>
            <a:endParaRPr lang="en-GB" sz="1600" dirty="0"/>
          </a:p>
        </p:txBody>
      </p:sp>
      <p:sp>
        <p:nvSpPr>
          <p:cNvPr id="23" name="Rounded Rectangle 22"/>
          <p:cNvSpPr/>
          <p:nvPr/>
        </p:nvSpPr>
        <p:spPr>
          <a:xfrm>
            <a:off x="1881852" y="5204048"/>
            <a:ext cx="944864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User</a:t>
            </a:r>
            <a:endParaRPr lang="en-GB" dirty="0"/>
          </a:p>
        </p:txBody>
      </p:sp>
      <p:sp>
        <p:nvSpPr>
          <p:cNvPr id="24" name="Rounded Rectangle 23"/>
          <p:cNvSpPr/>
          <p:nvPr/>
        </p:nvSpPr>
        <p:spPr>
          <a:xfrm>
            <a:off x="2305140" y="5564088"/>
            <a:ext cx="944864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Role</a:t>
            </a:r>
            <a:endParaRPr lang="en-GB" dirty="0"/>
          </a:p>
        </p:txBody>
      </p:sp>
      <p:sp>
        <p:nvSpPr>
          <p:cNvPr id="25" name="Rounded Rectangle 24"/>
          <p:cNvSpPr/>
          <p:nvPr/>
        </p:nvSpPr>
        <p:spPr>
          <a:xfrm>
            <a:off x="2961972" y="5229200"/>
            <a:ext cx="944864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Perms</a:t>
            </a:r>
            <a:endParaRPr lang="en-GB" dirty="0"/>
          </a:p>
        </p:txBody>
      </p:sp>
      <p:sp>
        <p:nvSpPr>
          <p:cNvPr id="26" name="Left Arrow 25"/>
          <p:cNvSpPr/>
          <p:nvPr/>
        </p:nvSpPr>
        <p:spPr>
          <a:xfrm rot="16200000" flipV="1">
            <a:off x="1997714" y="98630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eft Arrow 26"/>
          <p:cNvSpPr/>
          <p:nvPr/>
        </p:nvSpPr>
        <p:spPr>
          <a:xfrm rot="16200000" flipV="1">
            <a:off x="1997714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eft Arrow 27"/>
          <p:cNvSpPr/>
          <p:nvPr/>
        </p:nvSpPr>
        <p:spPr>
          <a:xfrm rot="16200000" flipV="1">
            <a:off x="1057418" y="3487198"/>
            <a:ext cx="360040" cy="387660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eft Arrow 28"/>
          <p:cNvSpPr/>
          <p:nvPr/>
        </p:nvSpPr>
        <p:spPr>
          <a:xfrm rot="16200000" flipV="1">
            <a:off x="5616116" y="6529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Circular Arrow 29"/>
          <p:cNvSpPr/>
          <p:nvPr/>
        </p:nvSpPr>
        <p:spPr>
          <a:xfrm rot="21254895" flipV="1">
            <a:off x="3545886" y="2199048"/>
            <a:ext cx="972108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928008"/>
              <a:gd name="adj5" fmla="val 125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eft Arrow 30"/>
          <p:cNvSpPr/>
          <p:nvPr/>
        </p:nvSpPr>
        <p:spPr>
          <a:xfrm rot="16200000" flipV="1">
            <a:off x="5625572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Up-Down Arrow 31"/>
          <p:cNvSpPr/>
          <p:nvPr/>
        </p:nvSpPr>
        <p:spPr>
          <a:xfrm flipV="1">
            <a:off x="827584" y="4066220"/>
            <a:ext cx="432048" cy="612068"/>
          </a:xfrm>
          <a:prstGeom prst="up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Up-Down Arrow 32"/>
          <p:cNvSpPr/>
          <p:nvPr/>
        </p:nvSpPr>
        <p:spPr>
          <a:xfrm flipV="1">
            <a:off x="2627784" y="3501008"/>
            <a:ext cx="432048" cy="871246"/>
          </a:xfrm>
          <a:prstGeom prst="up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09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AuthenticationManager</a:t>
            </a:r>
            <a:r>
              <a:rPr lang="en-GB" dirty="0" smtClean="0"/>
              <a:t> API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AuthorizationManager</a:t>
            </a:r>
            <a:r>
              <a:rPr lang="en-GB" dirty="0" smtClean="0"/>
              <a:t> API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2204864"/>
            <a:ext cx="3384376" cy="57606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Shiro’s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Realm API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9552" y="2852936"/>
            <a:ext cx="33843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Shiro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JDBC Realm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1196752"/>
            <a:ext cx="6984776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err="1" smtClean="0"/>
              <a:t>ShiroAuthenticatorOrAuthorizor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4139952" y="2204864"/>
            <a:ext cx="3384376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 smtClean="0"/>
              <a:t>&lt;&lt;request-scoped&gt;&gt;</a:t>
            </a:r>
            <a:br>
              <a:rPr lang="en-GB" sz="1400" i="1" dirty="0" smtClean="0"/>
            </a:br>
            <a:r>
              <a:rPr lang="en-GB" dirty="0" smtClean="0"/>
              <a:t>Subject</a:t>
            </a:r>
            <a:endParaRPr lang="en-GB" dirty="0"/>
          </a:p>
        </p:txBody>
      </p:sp>
      <p:sp>
        <p:nvSpPr>
          <p:cNvPr id="20" name="Flowchart: Magnetic Disk 19"/>
          <p:cNvSpPr/>
          <p:nvPr/>
        </p:nvSpPr>
        <p:spPr>
          <a:xfrm>
            <a:off x="1115616" y="4293096"/>
            <a:ext cx="2232248" cy="1584176"/>
          </a:xfrm>
          <a:prstGeom prst="flowChartMagneticDisk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GB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1747415" y="5075892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RDBMS</a:t>
            </a:r>
            <a:endParaRPr lang="en-GB" dirty="0"/>
          </a:p>
        </p:txBody>
      </p:sp>
      <p:sp>
        <p:nvSpPr>
          <p:cNvPr id="26" name="Left Arrow 25"/>
          <p:cNvSpPr/>
          <p:nvPr/>
        </p:nvSpPr>
        <p:spPr>
          <a:xfrm rot="16200000" flipV="1">
            <a:off x="1997714" y="98630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eft Arrow 26"/>
          <p:cNvSpPr/>
          <p:nvPr/>
        </p:nvSpPr>
        <p:spPr>
          <a:xfrm rot="16200000" flipV="1">
            <a:off x="1997714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eft Arrow 28"/>
          <p:cNvSpPr/>
          <p:nvPr/>
        </p:nvSpPr>
        <p:spPr>
          <a:xfrm rot="16200000" flipV="1">
            <a:off x="5616116" y="6529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Circular Arrow 29"/>
          <p:cNvSpPr/>
          <p:nvPr/>
        </p:nvSpPr>
        <p:spPr>
          <a:xfrm rot="21254895" flipV="1">
            <a:off x="3545886" y="2199048"/>
            <a:ext cx="972108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928008"/>
              <a:gd name="adj5" fmla="val 125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eft Arrow 30"/>
          <p:cNvSpPr/>
          <p:nvPr/>
        </p:nvSpPr>
        <p:spPr>
          <a:xfrm rot="16200000" flipV="1">
            <a:off x="5625572" y="175481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Up-Down Arrow 32"/>
          <p:cNvSpPr/>
          <p:nvPr/>
        </p:nvSpPr>
        <p:spPr>
          <a:xfrm flipV="1">
            <a:off x="1979712" y="3501008"/>
            <a:ext cx="432048" cy="871246"/>
          </a:xfrm>
          <a:prstGeom prst="up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72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AuthenticationManager</a:t>
            </a:r>
            <a:r>
              <a:rPr lang="en-GB" dirty="0" smtClean="0"/>
              <a:t> API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48680"/>
            <a:ext cx="338437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AuthorizationManager</a:t>
            </a:r>
            <a:r>
              <a:rPr lang="en-GB" dirty="0" smtClean="0"/>
              <a:t> API</a:t>
            </a:r>
          </a:p>
        </p:txBody>
      </p:sp>
      <p:sp>
        <p:nvSpPr>
          <p:cNvPr id="8" name="Rectangle 7"/>
          <p:cNvSpPr/>
          <p:nvPr/>
        </p:nvSpPr>
        <p:spPr>
          <a:xfrm>
            <a:off x="539552" y="1196752"/>
            <a:ext cx="3384376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ByPassAuthenticator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39952" y="1196752"/>
            <a:ext cx="3384376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Isis’</a:t>
            </a:r>
            <a:br>
              <a:rPr lang="en-GB" dirty="0" smtClean="0"/>
            </a:br>
            <a:r>
              <a:rPr lang="en-GB" dirty="0" err="1" smtClean="0"/>
              <a:t>ByPassAuthorizor</a:t>
            </a:r>
            <a:endParaRPr lang="en-GB" dirty="0"/>
          </a:p>
        </p:txBody>
      </p:sp>
      <p:sp>
        <p:nvSpPr>
          <p:cNvPr id="10" name="Left Arrow 9"/>
          <p:cNvSpPr/>
          <p:nvPr/>
        </p:nvSpPr>
        <p:spPr>
          <a:xfrm rot="16200000" flipV="1">
            <a:off x="1997714" y="98630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eft Arrow 13"/>
          <p:cNvSpPr/>
          <p:nvPr/>
        </p:nvSpPr>
        <p:spPr>
          <a:xfrm rot="16200000" flipV="1">
            <a:off x="5616116" y="65294"/>
            <a:ext cx="432048" cy="61206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90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92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12</cp:revision>
  <dcterms:created xsi:type="dcterms:W3CDTF">2015-05-13T11:38:49Z</dcterms:created>
  <dcterms:modified xsi:type="dcterms:W3CDTF">2015-05-14T07:34:48Z</dcterms:modified>
</cp:coreProperties>
</file>