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1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00" autoAdjust="0"/>
    <p:restoredTop sz="86416" autoAdjust="0"/>
  </p:normalViewPr>
  <p:slideViewPr>
    <p:cSldViewPr>
      <p:cViewPr varScale="1">
        <p:scale>
          <a:sx n="81" d="100"/>
          <a:sy n="81" d="100"/>
        </p:scale>
        <p:origin x="-121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35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428B44B-2FF9-4D06-B62B-7968FF54AAF1}" type="datetimeFigureOut">
              <a:rPr lang="en-GB" smtClean="0"/>
              <a:t>02/05/2015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FAACD21B-A666-4CED-AF47-57EA0A79152B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2643614" y="1900712"/>
            <a:ext cx="3096344" cy="266429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0" name="Group 79"/>
          <p:cNvGrpSpPr/>
          <p:nvPr/>
        </p:nvGrpSpPr>
        <p:grpSpPr>
          <a:xfrm>
            <a:off x="2267744" y="188640"/>
            <a:ext cx="3763706" cy="369332"/>
            <a:chOff x="2267744" y="188640"/>
            <a:chExt cx="3763706" cy="369332"/>
          </a:xfrm>
        </p:grpSpPr>
        <p:sp>
          <p:nvSpPr>
            <p:cNvPr id="5" name="TextBox 4"/>
            <p:cNvSpPr txBox="1"/>
            <p:nvPr/>
          </p:nvSpPr>
          <p:spPr>
            <a:xfrm>
              <a:off x="2267744" y="188640"/>
              <a:ext cx="6673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Ports</a:t>
              </a:r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64088" y="188640"/>
              <a:ext cx="6673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Ports</a:t>
              </a:r>
              <a:endParaRPr lang="en-GB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804248" y="188640"/>
            <a:ext cx="1026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Adapters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48900" y="188640"/>
            <a:ext cx="1026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Adapters</a:t>
            </a:r>
            <a:endParaRPr lang="en-GB" dirty="0"/>
          </a:p>
        </p:txBody>
      </p:sp>
      <p:sp>
        <p:nvSpPr>
          <p:cNvPr id="19" name="Oval 18"/>
          <p:cNvSpPr/>
          <p:nvPr/>
        </p:nvSpPr>
        <p:spPr>
          <a:xfrm>
            <a:off x="4011766" y="2527080"/>
            <a:ext cx="432048" cy="40344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3507710" y="3191272"/>
            <a:ext cx="432048" cy="40344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2" name="Group 81"/>
          <p:cNvGrpSpPr/>
          <p:nvPr/>
        </p:nvGrpSpPr>
        <p:grpSpPr>
          <a:xfrm>
            <a:off x="1979712" y="692696"/>
            <a:ext cx="1376852" cy="2592288"/>
            <a:chOff x="1979712" y="593976"/>
            <a:chExt cx="1376852" cy="2592288"/>
          </a:xfrm>
        </p:grpSpPr>
        <p:sp>
          <p:nvSpPr>
            <p:cNvPr id="12" name="TextBox 11"/>
            <p:cNvSpPr txBox="1"/>
            <p:nvPr/>
          </p:nvSpPr>
          <p:spPr>
            <a:xfrm>
              <a:off x="1979712" y="593976"/>
              <a:ext cx="13768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Presentation</a:t>
              </a:r>
              <a:endParaRPr lang="en-GB" dirty="0"/>
            </a:p>
          </p:txBody>
        </p:sp>
        <p:sp>
          <p:nvSpPr>
            <p:cNvPr id="27" name="Flowchart: Decision 26"/>
            <p:cNvSpPr/>
            <p:nvPr/>
          </p:nvSpPr>
          <p:spPr>
            <a:xfrm>
              <a:off x="2591780" y="3068960"/>
              <a:ext cx="108012" cy="117304"/>
            </a:xfrm>
            <a:prstGeom prst="flowChartDecision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127179" y="692696"/>
            <a:ext cx="1245021" cy="2592288"/>
            <a:chOff x="5127179" y="692696"/>
            <a:chExt cx="1245021" cy="2592288"/>
          </a:xfrm>
        </p:grpSpPr>
        <p:sp>
          <p:nvSpPr>
            <p:cNvPr id="13" name="TextBox 12"/>
            <p:cNvSpPr txBox="1"/>
            <p:nvPr/>
          </p:nvSpPr>
          <p:spPr>
            <a:xfrm>
              <a:off x="5127179" y="692696"/>
              <a:ext cx="12450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Persistence</a:t>
              </a:r>
              <a:endParaRPr lang="en-GB" dirty="0"/>
            </a:p>
          </p:txBody>
        </p:sp>
        <p:sp>
          <p:nvSpPr>
            <p:cNvPr id="29" name="Flowchart: Decision 28"/>
            <p:cNvSpPr/>
            <p:nvPr/>
          </p:nvSpPr>
          <p:spPr>
            <a:xfrm>
              <a:off x="5678790" y="3167680"/>
              <a:ext cx="97646" cy="117304"/>
            </a:xfrm>
            <a:prstGeom prst="flowChartDecisio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51520" y="1600200"/>
            <a:ext cx="2340260" cy="1621124"/>
            <a:chOff x="251520" y="1506488"/>
            <a:chExt cx="2340260" cy="1621124"/>
          </a:xfrm>
        </p:grpSpPr>
        <p:sp>
          <p:nvSpPr>
            <p:cNvPr id="9" name="Rectangle 8"/>
            <p:cNvSpPr/>
            <p:nvPr/>
          </p:nvSpPr>
          <p:spPr>
            <a:xfrm>
              <a:off x="251520" y="1506488"/>
              <a:ext cx="1311974" cy="914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Wicket</a:t>
              </a:r>
              <a:endParaRPr lang="en-GB" dirty="0"/>
            </a:p>
          </p:txBody>
        </p:sp>
        <p:cxnSp>
          <p:nvCxnSpPr>
            <p:cNvPr id="31" name="Curved Connector 30"/>
            <p:cNvCxnSpPr>
              <a:stCxn id="9" idx="3"/>
            </p:cNvCxnSpPr>
            <p:nvPr/>
          </p:nvCxnSpPr>
          <p:spPr>
            <a:xfrm>
              <a:off x="1563494" y="1963688"/>
              <a:ext cx="1028286" cy="1163924"/>
            </a:xfrm>
            <a:prstGeom prst="curvedConnector3">
              <a:avLst/>
            </a:prstGeom>
            <a:ln w="19050">
              <a:headEnd type="none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251520" y="2761620"/>
            <a:ext cx="2340260" cy="914400"/>
            <a:chOff x="251520" y="2667908"/>
            <a:chExt cx="2340260" cy="914400"/>
          </a:xfrm>
        </p:grpSpPr>
        <p:sp>
          <p:nvSpPr>
            <p:cNvPr id="10" name="Rectangle 9"/>
            <p:cNvSpPr/>
            <p:nvPr/>
          </p:nvSpPr>
          <p:spPr>
            <a:xfrm>
              <a:off x="251520" y="2667908"/>
              <a:ext cx="1311974" cy="914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Restful</a:t>
              </a:r>
              <a:endParaRPr lang="en-GB" dirty="0"/>
            </a:p>
          </p:txBody>
        </p:sp>
        <p:cxnSp>
          <p:nvCxnSpPr>
            <p:cNvPr id="32" name="Curved Connector 31"/>
            <p:cNvCxnSpPr>
              <a:stCxn id="10" idx="3"/>
            </p:cNvCxnSpPr>
            <p:nvPr/>
          </p:nvCxnSpPr>
          <p:spPr>
            <a:xfrm>
              <a:off x="1563494" y="3125108"/>
              <a:ext cx="1028286" cy="2504"/>
            </a:xfrm>
            <a:prstGeom prst="curvedConnector3">
              <a:avLst/>
            </a:prstGeom>
            <a:ln w="19050">
              <a:headEnd type="none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>
            <a:off x="251520" y="3221324"/>
            <a:ext cx="2340260" cy="1647836"/>
            <a:chOff x="251520" y="3127612"/>
            <a:chExt cx="2340260" cy="1647836"/>
          </a:xfrm>
        </p:grpSpPr>
        <p:sp>
          <p:nvSpPr>
            <p:cNvPr id="11" name="Rectangle 10"/>
            <p:cNvSpPr/>
            <p:nvPr/>
          </p:nvSpPr>
          <p:spPr>
            <a:xfrm>
              <a:off x="251520" y="3861048"/>
              <a:ext cx="1311974" cy="914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Wrapper</a:t>
              </a:r>
              <a:br>
                <a:rPr lang="en-GB" dirty="0" smtClean="0"/>
              </a:br>
              <a:r>
                <a:rPr lang="en-GB" dirty="0" smtClean="0"/>
                <a:t>(testing)</a:t>
              </a:r>
              <a:endParaRPr lang="en-GB" dirty="0"/>
            </a:p>
          </p:txBody>
        </p:sp>
        <p:cxnSp>
          <p:nvCxnSpPr>
            <p:cNvPr id="35" name="Curved Connector 34"/>
            <p:cNvCxnSpPr>
              <a:stCxn id="11" idx="3"/>
            </p:cNvCxnSpPr>
            <p:nvPr/>
          </p:nvCxnSpPr>
          <p:spPr>
            <a:xfrm flipV="1">
              <a:off x="1563494" y="3127612"/>
              <a:ext cx="1028286" cy="1190636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475958" y="692696"/>
            <a:ext cx="927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Viewers</a:t>
            </a:r>
            <a:endParaRPr lang="en-GB" dirty="0"/>
          </a:p>
        </p:txBody>
      </p:sp>
      <p:sp>
        <p:nvSpPr>
          <p:cNvPr id="79" name="TextBox 78"/>
          <p:cNvSpPr txBox="1"/>
          <p:nvPr/>
        </p:nvSpPr>
        <p:spPr>
          <a:xfrm>
            <a:off x="6866026" y="588245"/>
            <a:ext cx="8034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Object</a:t>
            </a:r>
            <a:br>
              <a:rPr lang="en-GB" dirty="0" smtClean="0"/>
            </a:br>
            <a:r>
              <a:rPr lang="en-GB" dirty="0" smtClean="0"/>
              <a:t>Stores</a:t>
            </a:r>
            <a:endParaRPr lang="en-GB" dirty="0"/>
          </a:p>
        </p:txBody>
      </p:sp>
      <p:grpSp>
        <p:nvGrpSpPr>
          <p:cNvPr id="94" name="Group 93"/>
          <p:cNvGrpSpPr/>
          <p:nvPr/>
        </p:nvGrpSpPr>
        <p:grpSpPr>
          <a:xfrm>
            <a:off x="5776436" y="2844738"/>
            <a:ext cx="3188052" cy="803136"/>
            <a:chOff x="5776436" y="2811986"/>
            <a:chExt cx="3188052" cy="803136"/>
          </a:xfrm>
        </p:grpSpPr>
        <p:cxnSp>
          <p:nvCxnSpPr>
            <p:cNvPr id="41" name="Curved Connector 40"/>
            <p:cNvCxnSpPr>
              <a:stCxn id="29" idx="3"/>
              <a:endCxn id="14" idx="1"/>
            </p:cNvCxnSpPr>
            <p:nvPr/>
          </p:nvCxnSpPr>
          <p:spPr>
            <a:xfrm>
              <a:off x="5776436" y="3193580"/>
              <a:ext cx="523756" cy="9577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6300192" y="2863200"/>
              <a:ext cx="1311974" cy="67991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err="1" smtClean="0"/>
                <a:t>DataNucleus</a:t>
              </a:r>
              <a:r>
                <a:rPr lang="en-GB" dirty="0" smtClean="0"/>
                <a:t>/</a:t>
              </a:r>
              <a:br>
                <a:rPr lang="en-GB" dirty="0" smtClean="0"/>
              </a:br>
              <a:r>
                <a:rPr lang="en-GB" dirty="0" smtClean="0"/>
                <a:t>RDBMS</a:t>
              </a:r>
              <a:endParaRPr lang="en-GB" dirty="0"/>
            </a:p>
          </p:txBody>
        </p:sp>
        <p:sp>
          <p:nvSpPr>
            <p:cNvPr id="16" name="Flowchart: Magnetic Disk 15"/>
            <p:cNvSpPr/>
            <p:nvPr/>
          </p:nvSpPr>
          <p:spPr>
            <a:xfrm>
              <a:off x="8028384" y="2811986"/>
              <a:ext cx="936104" cy="803136"/>
            </a:xfrm>
            <a:prstGeom prst="flowChartMagneticDisk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RDBMS</a:t>
              </a:r>
              <a:endParaRPr lang="en-GB" dirty="0"/>
            </a:p>
          </p:txBody>
        </p:sp>
        <p:cxnSp>
          <p:nvCxnSpPr>
            <p:cNvPr id="88" name="Curved Connector 87"/>
            <p:cNvCxnSpPr>
              <a:stCxn id="14" idx="3"/>
              <a:endCxn id="16" idx="2"/>
            </p:cNvCxnSpPr>
            <p:nvPr/>
          </p:nvCxnSpPr>
          <p:spPr>
            <a:xfrm>
              <a:off x="7612166" y="3203157"/>
              <a:ext cx="416218" cy="10397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5776436" y="3226332"/>
            <a:ext cx="3188052" cy="1376500"/>
            <a:chOff x="5776436" y="3132620"/>
            <a:chExt cx="3188052" cy="1376500"/>
          </a:xfrm>
        </p:grpSpPr>
        <p:cxnSp>
          <p:nvCxnSpPr>
            <p:cNvPr id="38" name="Curved Connector 37"/>
            <p:cNvCxnSpPr>
              <a:stCxn id="29" idx="3"/>
              <a:endCxn id="17" idx="1"/>
            </p:cNvCxnSpPr>
            <p:nvPr/>
          </p:nvCxnSpPr>
          <p:spPr>
            <a:xfrm>
              <a:off x="5776436" y="3132620"/>
              <a:ext cx="523756" cy="963159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6300192" y="3754446"/>
              <a:ext cx="1311974" cy="6826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JDO/GAE</a:t>
              </a:r>
              <a:endParaRPr lang="en-GB" dirty="0"/>
            </a:p>
          </p:txBody>
        </p:sp>
        <p:sp>
          <p:nvSpPr>
            <p:cNvPr id="18" name="Flowchart: Magnetic Disk 17"/>
            <p:cNvSpPr/>
            <p:nvPr/>
          </p:nvSpPr>
          <p:spPr>
            <a:xfrm>
              <a:off x="8028384" y="3702732"/>
              <a:ext cx="936104" cy="806388"/>
            </a:xfrm>
            <a:prstGeom prst="flowChartMagneticDisk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GAE</a:t>
              </a:r>
              <a:endParaRPr lang="en-GB" dirty="0"/>
            </a:p>
          </p:txBody>
        </p:sp>
        <p:cxnSp>
          <p:nvCxnSpPr>
            <p:cNvPr id="91" name="Curved Connector 90"/>
            <p:cNvCxnSpPr>
              <a:stCxn id="17" idx="3"/>
              <a:endCxn id="18" idx="2"/>
            </p:cNvCxnSpPr>
            <p:nvPr/>
          </p:nvCxnSpPr>
          <p:spPr>
            <a:xfrm>
              <a:off x="7612166" y="4095779"/>
              <a:ext cx="416218" cy="10147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5776436" y="1850302"/>
            <a:ext cx="3207752" cy="1376030"/>
            <a:chOff x="5756736" y="3702732"/>
            <a:chExt cx="3207752" cy="1376030"/>
          </a:xfrm>
        </p:grpSpPr>
        <p:cxnSp>
          <p:nvCxnSpPr>
            <p:cNvPr id="65" name="Curved Connector 64"/>
            <p:cNvCxnSpPr>
              <a:stCxn id="29" idx="3"/>
              <a:endCxn id="67" idx="1"/>
            </p:cNvCxnSpPr>
            <p:nvPr/>
          </p:nvCxnSpPr>
          <p:spPr>
            <a:xfrm flipV="1">
              <a:off x="5756736" y="4095779"/>
              <a:ext cx="543456" cy="982983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67" name="Rectangle 66"/>
            <p:cNvSpPr/>
            <p:nvPr/>
          </p:nvSpPr>
          <p:spPr>
            <a:xfrm>
              <a:off x="6300192" y="3754446"/>
              <a:ext cx="1311974" cy="6826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err="1" smtClean="0"/>
                <a:t>DataNucleus</a:t>
              </a:r>
              <a:r>
                <a:rPr lang="en-GB" dirty="0" smtClean="0"/>
                <a:t>/</a:t>
              </a:r>
              <a:br>
                <a:rPr lang="en-GB" dirty="0" smtClean="0"/>
              </a:br>
              <a:r>
                <a:rPr lang="en-GB" dirty="0" smtClean="0"/>
                <a:t>Neo4J</a:t>
              </a:r>
              <a:endParaRPr lang="en-GB" dirty="0"/>
            </a:p>
          </p:txBody>
        </p:sp>
        <p:sp>
          <p:nvSpPr>
            <p:cNvPr id="69" name="Flowchart: Magnetic Disk 68"/>
            <p:cNvSpPr/>
            <p:nvPr/>
          </p:nvSpPr>
          <p:spPr>
            <a:xfrm>
              <a:off x="8028384" y="3702732"/>
              <a:ext cx="936104" cy="806388"/>
            </a:xfrm>
            <a:prstGeom prst="flowChartMagneticDisk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Neo4J</a:t>
              </a:r>
              <a:endParaRPr lang="en-GB" dirty="0"/>
            </a:p>
          </p:txBody>
        </p:sp>
        <p:cxnSp>
          <p:nvCxnSpPr>
            <p:cNvPr id="70" name="Curved Connector 69"/>
            <p:cNvCxnSpPr>
              <a:stCxn id="67" idx="3"/>
              <a:endCxn id="69" idx="2"/>
            </p:cNvCxnSpPr>
            <p:nvPr/>
          </p:nvCxnSpPr>
          <p:spPr>
            <a:xfrm>
              <a:off x="7612166" y="4095779"/>
              <a:ext cx="416218" cy="10147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114" name="Oval 113"/>
          <p:cNvSpPr/>
          <p:nvPr/>
        </p:nvSpPr>
        <p:spPr>
          <a:xfrm>
            <a:off x="4499992" y="3410146"/>
            <a:ext cx="432048" cy="40344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48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/>
          <p:cNvSpPr/>
          <p:nvPr/>
        </p:nvSpPr>
        <p:spPr>
          <a:xfrm>
            <a:off x="503548" y="5425400"/>
            <a:ext cx="8028892" cy="1315968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b" anchorCtr="0"/>
          <a:lstStyle/>
          <a:p>
            <a:endParaRPr lang="en-GB" dirty="0"/>
          </a:p>
        </p:txBody>
      </p:sp>
      <p:sp>
        <p:nvSpPr>
          <p:cNvPr id="4" name="Hexagon 3"/>
          <p:cNvSpPr/>
          <p:nvPr/>
        </p:nvSpPr>
        <p:spPr>
          <a:xfrm>
            <a:off x="2643614" y="1900712"/>
            <a:ext cx="3096344" cy="266429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011766" y="2527080"/>
            <a:ext cx="432048" cy="40344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3507710" y="3191272"/>
            <a:ext cx="432048" cy="40344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2" name="Group 81"/>
          <p:cNvGrpSpPr/>
          <p:nvPr/>
        </p:nvGrpSpPr>
        <p:grpSpPr>
          <a:xfrm>
            <a:off x="1979712" y="692696"/>
            <a:ext cx="720080" cy="2592288"/>
            <a:chOff x="1979712" y="593976"/>
            <a:chExt cx="720080" cy="2592288"/>
          </a:xfrm>
        </p:grpSpPr>
        <p:sp>
          <p:nvSpPr>
            <p:cNvPr id="12" name="TextBox 11"/>
            <p:cNvSpPr txBox="1"/>
            <p:nvPr/>
          </p:nvSpPr>
          <p:spPr>
            <a:xfrm>
              <a:off x="1979712" y="593976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27" name="Flowchart: Decision 26"/>
            <p:cNvSpPr/>
            <p:nvPr/>
          </p:nvSpPr>
          <p:spPr>
            <a:xfrm>
              <a:off x="2591780" y="3068960"/>
              <a:ext cx="108012" cy="117304"/>
            </a:xfrm>
            <a:prstGeom prst="flowChartDecision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127179" y="692696"/>
            <a:ext cx="649257" cy="2592288"/>
            <a:chOff x="5127179" y="692696"/>
            <a:chExt cx="649257" cy="2592288"/>
          </a:xfrm>
        </p:grpSpPr>
        <p:sp>
          <p:nvSpPr>
            <p:cNvPr id="13" name="TextBox 12"/>
            <p:cNvSpPr txBox="1"/>
            <p:nvPr/>
          </p:nvSpPr>
          <p:spPr>
            <a:xfrm>
              <a:off x="5127179" y="692696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29" name="Flowchart: Decision 28"/>
            <p:cNvSpPr/>
            <p:nvPr/>
          </p:nvSpPr>
          <p:spPr>
            <a:xfrm>
              <a:off x="5678790" y="3167680"/>
              <a:ext cx="97646" cy="117304"/>
            </a:xfrm>
            <a:prstGeom prst="flowChartDecisio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51520" y="1600200"/>
            <a:ext cx="2340260" cy="1621124"/>
            <a:chOff x="251520" y="1506488"/>
            <a:chExt cx="2340260" cy="1621124"/>
          </a:xfrm>
        </p:grpSpPr>
        <p:sp>
          <p:nvSpPr>
            <p:cNvPr id="9" name="Rectangle 8"/>
            <p:cNvSpPr/>
            <p:nvPr/>
          </p:nvSpPr>
          <p:spPr>
            <a:xfrm>
              <a:off x="251520" y="1506488"/>
              <a:ext cx="1311974" cy="914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Wicket</a:t>
              </a:r>
              <a:endParaRPr lang="en-GB" dirty="0"/>
            </a:p>
          </p:txBody>
        </p:sp>
        <p:cxnSp>
          <p:nvCxnSpPr>
            <p:cNvPr id="31" name="Curved Connector 30"/>
            <p:cNvCxnSpPr>
              <a:stCxn id="9" idx="3"/>
            </p:cNvCxnSpPr>
            <p:nvPr/>
          </p:nvCxnSpPr>
          <p:spPr>
            <a:xfrm>
              <a:off x="1563494" y="1963688"/>
              <a:ext cx="1028286" cy="1163924"/>
            </a:xfrm>
            <a:prstGeom prst="curvedConnector3">
              <a:avLst/>
            </a:prstGeom>
            <a:ln w="19050">
              <a:headEnd type="none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251520" y="2761620"/>
            <a:ext cx="2340260" cy="914400"/>
            <a:chOff x="251520" y="2667908"/>
            <a:chExt cx="2340260" cy="914400"/>
          </a:xfrm>
        </p:grpSpPr>
        <p:sp>
          <p:nvSpPr>
            <p:cNvPr id="10" name="Rectangle 9"/>
            <p:cNvSpPr/>
            <p:nvPr/>
          </p:nvSpPr>
          <p:spPr>
            <a:xfrm>
              <a:off x="251520" y="2667908"/>
              <a:ext cx="1311974" cy="914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Restful</a:t>
              </a:r>
              <a:endParaRPr lang="en-GB" dirty="0"/>
            </a:p>
          </p:txBody>
        </p:sp>
        <p:cxnSp>
          <p:nvCxnSpPr>
            <p:cNvPr id="32" name="Curved Connector 31"/>
            <p:cNvCxnSpPr>
              <a:stCxn id="10" idx="3"/>
            </p:cNvCxnSpPr>
            <p:nvPr/>
          </p:nvCxnSpPr>
          <p:spPr>
            <a:xfrm>
              <a:off x="1563494" y="3125108"/>
              <a:ext cx="1028286" cy="2504"/>
            </a:xfrm>
            <a:prstGeom prst="curvedConnector3">
              <a:avLst/>
            </a:prstGeom>
            <a:ln w="19050">
              <a:headEnd type="none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>
            <a:off x="251520" y="3221324"/>
            <a:ext cx="2340260" cy="1647836"/>
            <a:chOff x="251520" y="3127612"/>
            <a:chExt cx="2340260" cy="1647836"/>
          </a:xfrm>
        </p:grpSpPr>
        <p:sp>
          <p:nvSpPr>
            <p:cNvPr id="11" name="Rectangle 10"/>
            <p:cNvSpPr/>
            <p:nvPr/>
          </p:nvSpPr>
          <p:spPr>
            <a:xfrm>
              <a:off x="251520" y="3861048"/>
              <a:ext cx="1311974" cy="914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Wrapper</a:t>
              </a:r>
              <a:br>
                <a:rPr lang="en-GB" dirty="0" smtClean="0"/>
              </a:br>
              <a:r>
                <a:rPr lang="en-GB" dirty="0" smtClean="0"/>
                <a:t>(testing)</a:t>
              </a:r>
              <a:endParaRPr lang="en-GB" dirty="0"/>
            </a:p>
          </p:txBody>
        </p:sp>
        <p:cxnSp>
          <p:nvCxnSpPr>
            <p:cNvPr id="35" name="Curved Connector 34"/>
            <p:cNvCxnSpPr>
              <a:stCxn id="11" idx="3"/>
            </p:cNvCxnSpPr>
            <p:nvPr/>
          </p:nvCxnSpPr>
          <p:spPr>
            <a:xfrm flipV="1">
              <a:off x="1563494" y="3127612"/>
              <a:ext cx="1028286" cy="1190636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5" name="Hexagon 24"/>
          <p:cNvSpPr/>
          <p:nvPr/>
        </p:nvSpPr>
        <p:spPr>
          <a:xfrm>
            <a:off x="3543275" y="773996"/>
            <a:ext cx="1225014" cy="576064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Custom</a:t>
            </a:r>
            <a:br>
              <a:rPr lang="en-GB" sz="1600" dirty="0" smtClean="0"/>
            </a:br>
            <a:r>
              <a:rPr lang="en-GB" sz="1600" dirty="0" smtClean="0"/>
              <a:t>service</a:t>
            </a:r>
            <a:endParaRPr lang="en-GB" sz="1600" dirty="0"/>
          </a:p>
        </p:txBody>
      </p:sp>
      <p:sp>
        <p:nvSpPr>
          <p:cNvPr id="22" name="Hexagon 21"/>
          <p:cNvSpPr/>
          <p:nvPr/>
        </p:nvSpPr>
        <p:spPr>
          <a:xfrm>
            <a:off x="575556" y="5504902"/>
            <a:ext cx="1388326" cy="576064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Security</a:t>
            </a:r>
            <a:endParaRPr lang="en-GB" dirty="0"/>
          </a:p>
        </p:txBody>
      </p:sp>
      <p:cxnSp>
        <p:nvCxnSpPr>
          <p:cNvPr id="48" name="Curved Connector 47"/>
          <p:cNvCxnSpPr/>
          <p:nvPr/>
        </p:nvCxnSpPr>
        <p:spPr>
          <a:xfrm rot="5400000" flipH="1" flipV="1">
            <a:off x="1081786" y="3930882"/>
            <a:ext cx="2124239" cy="1048466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prstDash val="sysDot"/>
            <a:headEnd type="none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Hexagon 22"/>
          <p:cNvSpPr/>
          <p:nvPr/>
        </p:nvSpPr>
        <p:spPr>
          <a:xfrm>
            <a:off x="1897617" y="5949280"/>
            <a:ext cx="1388326" cy="576064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Commands</a:t>
            </a:r>
            <a:endParaRPr lang="en-GB" sz="1600" dirty="0"/>
          </a:p>
        </p:txBody>
      </p:sp>
      <p:cxnSp>
        <p:nvCxnSpPr>
          <p:cNvPr id="56" name="Curved Connector 55"/>
          <p:cNvCxnSpPr/>
          <p:nvPr/>
        </p:nvCxnSpPr>
        <p:spPr>
          <a:xfrm rot="16200000" flipV="1">
            <a:off x="1446329" y="4614805"/>
            <a:ext cx="2556284" cy="112665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prstDash val="sysDot"/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73"/>
          <p:cNvCxnSpPr/>
          <p:nvPr/>
        </p:nvCxnSpPr>
        <p:spPr>
          <a:xfrm rot="16200000" flipV="1">
            <a:off x="5401596" y="3719015"/>
            <a:ext cx="2556289" cy="1904252"/>
          </a:xfrm>
          <a:prstGeom prst="curvedConnector3">
            <a:avLst>
              <a:gd name="adj1" fmla="val 38199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prstDash val="sysDot"/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5776436" y="2844738"/>
            <a:ext cx="3188052" cy="803136"/>
            <a:chOff x="5776436" y="2811986"/>
            <a:chExt cx="3188052" cy="803136"/>
          </a:xfrm>
        </p:grpSpPr>
        <p:cxnSp>
          <p:nvCxnSpPr>
            <p:cNvPr id="41" name="Curved Connector 40"/>
            <p:cNvCxnSpPr>
              <a:stCxn id="29" idx="3"/>
              <a:endCxn id="14" idx="1"/>
            </p:cNvCxnSpPr>
            <p:nvPr/>
          </p:nvCxnSpPr>
          <p:spPr>
            <a:xfrm>
              <a:off x="5776436" y="3193580"/>
              <a:ext cx="523756" cy="9577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6300192" y="2863200"/>
              <a:ext cx="1311974" cy="67991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err="1" smtClean="0"/>
                <a:t>DataNucleus</a:t>
              </a:r>
              <a:r>
                <a:rPr lang="en-GB" dirty="0" smtClean="0"/>
                <a:t>/</a:t>
              </a:r>
              <a:br>
                <a:rPr lang="en-GB" dirty="0" smtClean="0"/>
              </a:br>
              <a:r>
                <a:rPr lang="en-GB" dirty="0" smtClean="0"/>
                <a:t>RDBMS</a:t>
              </a:r>
              <a:endParaRPr lang="en-GB" dirty="0"/>
            </a:p>
          </p:txBody>
        </p:sp>
        <p:sp>
          <p:nvSpPr>
            <p:cNvPr id="16" name="Flowchart: Magnetic Disk 15"/>
            <p:cNvSpPr/>
            <p:nvPr/>
          </p:nvSpPr>
          <p:spPr>
            <a:xfrm>
              <a:off x="8028384" y="2811986"/>
              <a:ext cx="936104" cy="803136"/>
            </a:xfrm>
            <a:prstGeom prst="flowChartMagneticDisk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RDBMS</a:t>
              </a:r>
              <a:endParaRPr lang="en-GB" dirty="0"/>
            </a:p>
          </p:txBody>
        </p:sp>
        <p:cxnSp>
          <p:nvCxnSpPr>
            <p:cNvPr id="88" name="Curved Connector 87"/>
            <p:cNvCxnSpPr>
              <a:stCxn id="14" idx="3"/>
              <a:endCxn id="16" idx="2"/>
            </p:cNvCxnSpPr>
            <p:nvPr/>
          </p:nvCxnSpPr>
          <p:spPr>
            <a:xfrm>
              <a:off x="7612166" y="3203157"/>
              <a:ext cx="416218" cy="10397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5776436" y="3226332"/>
            <a:ext cx="3188052" cy="1376500"/>
            <a:chOff x="5776436" y="3132620"/>
            <a:chExt cx="3188052" cy="1376500"/>
          </a:xfrm>
        </p:grpSpPr>
        <p:cxnSp>
          <p:nvCxnSpPr>
            <p:cNvPr id="38" name="Curved Connector 37"/>
            <p:cNvCxnSpPr>
              <a:stCxn id="29" idx="3"/>
              <a:endCxn id="17" idx="1"/>
            </p:cNvCxnSpPr>
            <p:nvPr/>
          </p:nvCxnSpPr>
          <p:spPr>
            <a:xfrm>
              <a:off x="5776436" y="3132620"/>
              <a:ext cx="523756" cy="963159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6300192" y="3754446"/>
              <a:ext cx="1311974" cy="6826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JDO/GAE</a:t>
              </a:r>
              <a:endParaRPr lang="en-GB" dirty="0"/>
            </a:p>
          </p:txBody>
        </p:sp>
        <p:sp>
          <p:nvSpPr>
            <p:cNvPr id="18" name="Flowchart: Magnetic Disk 17"/>
            <p:cNvSpPr/>
            <p:nvPr/>
          </p:nvSpPr>
          <p:spPr>
            <a:xfrm>
              <a:off x="8028384" y="3702732"/>
              <a:ext cx="936104" cy="806388"/>
            </a:xfrm>
            <a:prstGeom prst="flowChartMagneticDisk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GAE</a:t>
              </a:r>
              <a:endParaRPr lang="en-GB" dirty="0"/>
            </a:p>
          </p:txBody>
        </p:sp>
        <p:cxnSp>
          <p:nvCxnSpPr>
            <p:cNvPr id="91" name="Curved Connector 90"/>
            <p:cNvCxnSpPr>
              <a:stCxn id="17" idx="3"/>
              <a:endCxn id="18" idx="2"/>
            </p:cNvCxnSpPr>
            <p:nvPr/>
          </p:nvCxnSpPr>
          <p:spPr>
            <a:xfrm>
              <a:off x="7612166" y="4095779"/>
              <a:ext cx="416218" cy="10147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66" name="Oval 65"/>
          <p:cNvSpPr/>
          <p:nvPr/>
        </p:nvSpPr>
        <p:spPr>
          <a:xfrm>
            <a:off x="5525196" y="5644530"/>
            <a:ext cx="108012" cy="11730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TextBox 102"/>
          <p:cNvSpPr txBox="1"/>
          <p:nvPr/>
        </p:nvSpPr>
        <p:spPr>
          <a:xfrm>
            <a:off x="585771" y="6222302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Isis add-ons</a:t>
            </a:r>
            <a:endParaRPr lang="en-GB" dirty="0"/>
          </a:p>
        </p:txBody>
      </p:sp>
      <p:grpSp>
        <p:nvGrpSpPr>
          <p:cNvPr id="64" name="Group 63"/>
          <p:cNvGrpSpPr/>
          <p:nvPr/>
        </p:nvGrpSpPr>
        <p:grpSpPr>
          <a:xfrm>
            <a:off x="5776436" y="1850302"/>
            <a:ext cx="3207752" cy="1376030"/>
            <a:chOff x="5756736" y="3702732"/>
            <a:chExt cx="3207752" cy="1376030"/>
          </a:xfrm>
        </p:grpSpPr>
        <p:cxnSp>
          <p:nvCxnSpPr>
            <p:cNvPr id="65" name="Curved Connector 64"/>
            <p:cNvCxnSpPr>
              <a:stCxn id="29" idx="3"/>
              <a:endCxn id="67" idx="1"/>
            </p:cNvCxnSpPr>
            <p:nvPr/>
          </p:nvCxnSpPr>
          <p:spPr>
            <a:xfrm flipV="1">
              <a:off x="5756736" y="4095779"/>
              <a:ext cx="543456" cy="982983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67" name="Rectangle 66"/>
            <p:cNvSpPr/>
            <p:nvPr/>
          </p:nvSpPr>
          <p:spPr>
            <a:xfrm>
              <a:off x="6300192" y="3754446"/>
              <a:ext cx="1311974" cy="6826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err="1" smtClean="0"/>
                <a:t>DataNucleus</a:t>
              </a:r>
              <a:r>
                <a:rPr lang="en-GB" dirty="0" smtClean="0"/>
                <a:t>/</a:t>
              </a:r>
              <a:br>
                <a:rPr lang="en-GB" dirty="0" smtClean="0"/>
              </a:br>
              <a:r>
                <a:rPr lang="en-GB" dirty="0" smtClean="0"/>
                <a:t>Neo4J</a:t>
              </a:r>
              <a:endParaRPr lang="en-GB" dirty="0"/>
            </a:p>
          </p:txBody>
        </p:sp>
        <p:sp>
          <p:nvSpPr>
            <p:cNvPr id="69" name="Flowchart: Magnetic Disk 68"/>
            <p:cNvSpPr/>
            <p:nvPr/>
          </p:nvSpPr>
          <p:spPr>
            <a:xfrm>
              <a:off x="8028384" y="3702732"/>
              <a:ext cx="936104" cy="806388"/>
            </a:xfrm>
            <a:prstGeom prst="flowChartMagneticDisk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Neo4J</a:t>
              </a:r>
              <a:endParaRPr lang="en-GB" dirty="0"/>
            </a:p>
          </p:txBody>
        </p:sp>
        <p:cxnSp>
          <p:nvCxnSpPr>
            <p:cNvPr id="70" name="Curved Connector 69"/>
            <p:cNvCxnSpPr>
              <a:stCxn id="67" idx="3"/>
              <a:endCxn id="69" idx="2"/>
            </p:cNvCxnSpPr>
            <p:nvPr/>
          </p:nvCxnSpPr>
          <p:spPr>
            <a:xfrm>
              <a:off x="7612166" y="4095779"/>
              <a:ext cx="416218" cy="10147"/>
            </a:xfrm>
            <a:prstGeom prst="curvedConnector3">
              <a:avLst>
                <a:gd name="adj1" fmla="val 50000"/>
              </a:avLst>
            </a:prstGeom>
            <a:ln w="19050">
              <a:headEnd type="none"/>
              <a:tailEnd type="arrow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76" name="Hexagon 75"/>
          <p:cNvSpPr/>
          <p:nvPr/>
        </p:nvSpPr>
        <p:spPr>
          <a:xfrm>
            <a:off x="3167844" y="5517232"/>
            <a:ext cx="1388326" cy="576064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Excel</a:t>
            </a:r>
            <a:endParaRPr lang="en-GB" sz="1600" dirty="0"/>
          </a:p>
        </p:txBody>
      </p:sp>
      <p:sp>
        <p:nvSpPr>
          <p:cNvPr id="81" name="Hexagon 80"/>
          <p:cNvSpPr/>
          <p:nvPr/>
        </p:nvSpPr>
        <p:spPr>
          <a:xfrm>
            <a:off x="4443814" y="5949280"/>
            <a:ext cx="1388326" cy="576064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Settings</a:t>
            </a:r>
            <a:endParaRPr lang="en-GB" sz="1600" dirty="0"/>
          </a:p>
        </p:txBody>
      </p:sp>
      <p:sp>
        <p:nvSpPr>
          <p:cNvPr id="84" name="Hexagon 83"/>
          <p:cNvSpPr/>
          <p:nvPr/>
        </p:nvSpPr>
        <p:spPr>
          <a:xfrm>
            <a:off x="5739958" y="5517232"/>
            <a:ext cx="1388326" cy="576064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Tags</a:t>
            </a:r>
            <a:endParaRPr lang="en-GB" sz="1600" dirty="0"/>
          </a:p>
        </p:txBody>
      </p:sp>
      <p:sp>
        <p:nvSpPr>
          <p:cNvPr id="89" name="Hexagon 88"/>
          <p:cNvSpPr/>
          <p:nvPr/>
        </p:nvSpPr>
        <p:spPr>
          <a:xfrm>
            <a:off x="7036102" y="5949280"/>
            <a:ext cx="1388326" cy="576064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smtClean="0"/>
              <a:t>Auditing</a:t>
            </a:r>
            <a:endParaRPr lang="en-GB" sz="1600" dirty="0"/>
          </a:p>
        </p:txBody>
      </p:sp>
      <p:cxnSp>
        <p:nvCxnSpPr>
          <p:cNvPr id="90" name="Curved Connector 89"/>
          <p:cNvCxnSpPr>
            <a:endCxn id="19" idx="0"/>
          </p:cNvCxnSpPr>
          <p:nvPr/>
        </p:nvCxnSpPr>
        <p:spPr>
          <a:xfrm rot="16200000" flipH="1">
            <a:off x="3650133" y="1949423"/>
            <a:ext cx="1083306" cy="72008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prstDash val="sysDot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13" name="Group 112"/>
          <p:cNvGrpSpPr/>
          <p:nvPr/>
        </p:nvGrpSpPr>
        <p:grpSpPr>
          <a:xfrm>
            <a:off x="3902166" y="3801964"/>
            <a:ext cx="1981808" cy="2247924"/>
            <a:chOff x="3902166" y="3801964"/>
            <a:chExt cx="1981808" cy="2247924"/>
          </a:xfrm>
        </p:grpSpPr>
        <p:cxnSp>
          <p:nvCxnSpPr>
            <p:cNvPr id="44" name="Curved Connector 43"/>
            <p:cNvCxnSpPr/>
            <p:nvPr/>
          </p:nvCxnSpPr>
          <p:spPr>
            <a:xfrm rot="5400000" flipH="1" flipV="1">
              <a:off x="3332692" y="4371438"/>
              <a:ext cx="1815876" cy="676928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  <a:prstDash val="sysDot"/>
              <a:headEnd type="arrow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Curved Connector 91"/>
            <p:cNvCxnSpPr/>
            <p:nvPr/>
          </p:nvCxnSpPr>
          <p:spPr>
            <a:xfrm rot="16200000" flipV="1">
              <a:off x="3809531" y="4783363"/>
              <a:ext cx="2188840" cy="344210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  <a:prstDash val="sysDot"/>
              <a:headEnd type="arrow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Curved Connector 92"/>
            <p:cNvCxnSpPr>
              <a:stCxn id="84" idx="4"/>
            </p:cNvCxnSpPr>
            <p:nvPr/>
          </p:nvCxnSpPr>
          <p:spPr>
            <a:xfrm rot="16200000" flipV="1">
              <a:off x="4526652" y="4159910"/>
              <a:ext cx="1715268" cy="999376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  <a:prstDash val="sysDot"/>
              <a:headEnd type="arrow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4" name="Oval 113"/>
          <p:cNvSpPr/>
          <p:nvPr/>
        </p:nvSpPr>
        <p:spPr>
          <a:xfrm>
            <a:off x="4499992" y="3410146"/>
            <a:ext cx="432048" cy="40344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19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2478</TotalTime>
  <Words>39</Words>
  <Application>Microsoft Office PowerPoint</Application>
  <PresentationFormat>On-screen Show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Horizon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11</cp:revision>
  <dcterms:created xsi:type="dcterms:W3CDTF">2015-03-25T17:38:02Z</dcterms:created>
  <dcterms:modified xsi:type="dcterms:W3CDTF">2015-05-02T12:16:18Z</dcterms:modified>
</cp:coreProperties>
</file>