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39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9EAEC-4E48-435E-959A-9D21A8A8915D}" type="datetimeFigureOut">
              <a:rPr lang="en-GB" smtClean="0"/>
              <a:t>05/04/2017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0E317-551B-46A6-9937-E9ABC56FCD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0022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9EAEC-4E48-435E-959A-9D21A8A8915D}" type="datetimeFigureOut">
              <a:rPr lang="en-GB" smtClean="0"/>
              <a:t>05/04/2017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0E317-551B-46A6-9937-E9ABC56FCD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511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9EAEC-4E48-435E-959A-9D21A8A8915D}" type="datetimeFigureOut">
              <a:rPr lang="en-GB" smtClean="0"/>
              <a:t>05/04/2017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0E317-551B-46A6-9937-E9ABC56FCD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6159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9EAEC-4E48-435E-959A-9D21A8A8915D}" type="datetimeFigureOut">
              <a:rPr lang="en-GB" smtClean="0"/>
              <a:t>05/04/2017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0E317-551B-46A6-9937-E9ABC56FCD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16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9EAEC-4E48-435E-959A-9D21A8A8915D}" type="datetimeFigureOut">
              <a:rPr lang="en-GB" smtClean="0"/>
              <a:t>05/04/2017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0E317-551B-46A6-9937-E9ABC56FCD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1806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9EAEC-4E48-435E-959A-9D21A8A8915D}" type="datetimeFigureOut">
              <a:rPr lang="en-GB" smtClean="0"/>
              <a:t>05/04/2017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0E317-551B-46A6-9937-E9ABC56FCD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8376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9EAEC-4E48-435E-959A-9D21A8A8915D}" type="datetimeFigureOut">
              <a:rPr lang="en-GB" smtClean="0"/>
              <a:t>05/04/2017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0E317-551B-46A6-9937-E9ABC56FCD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360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9EAEC-4E48-435E-959A-9D21A8A8915D}" type="datetimeFigureOut">
              <a:rPr lang="en-GB" smtClean="0"/>
              <a:t>05/04/2017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0E317-551B-46A6-9937-E9ABC56FCD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7433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9EAEC-4E48-435E-959A-9D21A8A8915D}" type="datetimeFigureOut">
              <a:rPr lang="en-GB" smtClean="0"/>
              <a:t>05/04/2017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0E317-551B-46A6-9937-E9ABC56FCD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1791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9EAEC-4E48-435E-959A-9D21A8A8915D}" type="datetimeFigureOut">
              <a:rPr lang="en-GB" smtClean="0"/>
              <a:t>05/04/2017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0E317-551B-46A6-9937-E9ABC56FCD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6755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9EAEC-4E48-435E-959A-9D21A8A8915D}" type="datetimeFigureOut">
              <a:rPr lang="en-GB" smtClean="0"/>
              <a:t>05/04/2017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0E317-551B-46A6-9937-E9ABC56FCD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5976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9EAEC-4E48-435E-959A-9D21A8A8915D}" type="datetimeFigureOut">
              <a:rPr lang="en-GB" smtClean="0"/>
              <a:t>05/04/2017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70E317-551B-46A6-9937-E9ABC56FCD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9585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2627784" y="260648"/>
            <a:ext cx="2880320" cy="4896544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GB" sz="2400" dirty="0" smtClean="0"/>
              <a:t>Domain Layer</a:t>
            </a:r>
            <a:endParaRPr lang="en-GB" sz="2400" dirty="0"/>
          </a:p>
        </p:txBody>
      </p:sp>
      <p:sp>
        <p:nvSpPr>
          <p:cNvPr id="2" name="Rectangle 1"/>
          <p:cNvSpPr/>
          <p:nvPr/>
        </p:nvSpPr>
        <p:spPr>
          <a:xfrm>
            <a:off x="467544" y="260648"/>
            <a:ext cx="2016224" cy="489654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/>
              <a:t>Presentation Layer</a:t>
            </a:r>
            <a:endParaRPr lang="en-GB" sz="2400" dirty="0"/>
          </a:p>
        </p:txBody>
      </p:sp>
      <p:sp>
        <p:nvSpPr>
          <p:cNvPr id="9" name="Rectangle 8"/>
          <p:cNvSpPr/>
          <p:nvPr/>
        </p:nvSpPr>
        <p:spPr>
          <a:xfrm>
            <a:off x="2771800" y="764704"/>
            <a:ext cx="2592288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smtClean="0"/>
              <a:t>Customers</a:t>
            </a: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400" dirty="0" smtClean="0"/>
              <a:t>Module</a:t>
            </a:r>
            <a:endParaRPr lang="en-GB" sz="2400" dirty="0"/>
          </a:p>
        </p:txBody>
      </p:sp>
      <p:sp>
        <p:nvSpPr>
          <p:cNvPr id="11" name="Rectangle 10"/>
          <p:cNvSpPr/>
          <p:nvPr/>
        </p:nvSpPr>
        <p:spPr>
          <a:xfrm>
            <a:off x="2771800" y="1844824"/>
            <a:ext cx="2592288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/>
              <a:t>Orders</a:t>
            </a:r>
          </a:p>
          <a:p>
            <a:pPr algn="ctr"/>
            <a:r>
              <a:rPr lang="en-GB" sz="2400" dirty="0" smtClean="0"/>
              <a:t>Module</a:t>
            </a:r>
            <a:endParaRPr lang="en-GB" sz="2400" dirty="0"/>
          </a:p>
        </p:txBody>
      </p:sp>
      <p:sp>
        <p:nvSpPr>
          <p:cNvPr id="12" name="Rectangle 11"/>
          <p:cNvSpPr/>
          <p:nvPr/>
        </p:nvSpPr>
        <p:spPr>
          <a:xfrm>
            <a:off x="2771800" y="2924944"/>
            <a:ext cx="2592288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/>
              <a:t>Products</a:t>
            </a:r>
            <a:br>
              <a:rPr lang="en-GB" sz="2400" dirty="0" smtClean="0"/>
            </a:br>
            <a:r>
              <a:rPr lang="en-GB" sz="2400" dirty="0" smtClean="0"/>
              <a:t>Module</a:t>
            </a:r>
            <a:endParaRPr lang="en-GB" sz="2400" dirty="0"/>
          </a:p>
        </p:txBody>
      </p:sp>
      <p:sp>
        <p:nvSpPr>
          <p:cNvPr id="13" name="Rectangle 12"/>
          <p:cNvSpPr/>
          <p:nvPr/>
        </p:nvSpPr>
        <p:spPr>
          <a:xfrm>
            <a:off x="2771800" y="4005064"/>
            <a:ext cx="2592288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/>
              <a:t>Workflow</a:t>
            </a:r>
            <a:br>
              <a:rPr lang="en-GB" sz="2400" dirty="0" smtClean="0"/>
            </a:br>
            <a:r>
              <a:rPr lang="en-GB" sz="2400" dirty="0" smtClean="0"/>
              <a:t>Module</a:t>
            </a:r>
            <a:endParaRPr lang="en-GB" sz="2400" dirty="0"/>
          </a:p>
        </p:txBody>
      </p:sp>
      <p:sp>
        <p:nvSpPr>
          <p:cNvPr id="15" name="Rectangle 14"/>
          <p:cNvSpPr/>
          <p:nvPr/>
        </p:nvSpPr>
        <p:spPr>
          <a:xfrm>
            <a:off x="5652120" y="260648"/>
            <a:ext cx="3024336" cy="489654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GB" sz="2400" dirty="0" smtClean="0"/>
              <a:t>Persistence Layer</a:t>
            </a:r>
            <a:endParaRPr lang="en-GB" sz="2400" dirty="0"/>
          </a:p>
        </p:txBody>
      </p:sp>
      <p:sp>
        <p:nvSpPr>
          <p:cNvPr id="16" name="Rectangle 15"/>
          <p:cNvSpPr/>
          <p:nvPr/>
        </p:nvSpPr>
        <p:spPr>
          <a:xfrm>
            <a:off x="5868144" y="764704"/>
            <a:ext cx="2592288" cy="93610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/>
              <a:t>Customers</a:t>
            </a:r>
            <a:br>
              <a:rPr lang="en-GB" sz="2400" dirty="0" smtClean="0"/>
            </a:br>
            <a:r>
              <a:rPr lang="en-GB" sz="2400" dirty="0" smtClean="0"/>
              <a:t>Schema</a:t>
            </a:r>
            <a:endParaRPr lang="en-GB" sz="2400" dirty="0"/>
          </a:p>
        </p:txBody>
      </p:sp>
      <p:sp>
        <p:nvSpPr>
          <p:cNvPr id="17" name="Rectangle 16"/>
          <p:cNvSpPr/>
          <p:nvPr/>
        </p:nvSpPr>
        <p:spPr>
          <a:xfrm>
            <a:off x="5868144" y="1844824"/>
            <a:ext cx="2592288" cy="93610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/>
              <a:t>Orders</a:t>
            </a:r>
          </a:p>
          <a:p>
            <a:pPr algn="ctr"/>
            <a:r>
              <a:rPr lang="en-GB" sz="2400" dirty="0" smtClean="0"/>
              <a:t>Schema</a:t>
            </a:r>
            <a:endParaRPr lang="en-GB" sz="2400" dirty="0"/>
          </a:p>
        </p:txBody>
      </p:sp>
      <p:sp>
        <p:nvSpPr>
          <p:cNvPr id="18" name="Rectangle 17"/>
          <p:cNvSpPr/>
          <p:nvPr/>
        </p:nvSpPr>
        <p:spPr>
          <a:xfrm>
            <a:off x="5868144" y="2924944"/>
            <a:ext cx="2592288" cy="93610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/>
              <a:t>Products</a:t>
            </a:r>
            <a:br>
              <a:rPr lang="en-GB" sz="2400" dirty="0" smtClean="0"/>
            </a:br>
            <a:r>
              <a:rPr lang="en-GB" sz="2400" dirty="0" smtClean="0"/>
              <a:t>Schema</a:t>
            </a:r>
            <a:endParaRPr lang="en-GB" sz="2400" dirty="0"/>
          </a:p>
        </p:txBody>
      </p:sp>
      <p:sp>
        <p:nvSpPr>
          <p:cNvPr id="19" name="Rectangle 18"/>
          <p:cNvSpPr/>
          <p:nvPr/>
        </p:nvSpPr>
        <p:spPr>
          <a:xfrm>
            <a:off x="5868144" y="4005064"/>
            <a:ext cx="2592288" cy="93610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/>
              <a:t>Workflow</a:t>
            </a:r>
            <a:br>
              <a:rPr lang="en-GB" sz="2400" dirty="0" smtClean="0"/>
            </a:br>
            <a:r>
              <a:rPr lang="en-GB" sz="2400" dirty="0" smtClean="0"/>
              <a:t>Schema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849519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6549</TotalTime>
  <Words>16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Haywood</dc:creator>
  <cp:lastModifiedBy>Dan Haywood</cp:lastModifiedBy>
  <cp:revision>5</cp:revision>
  <dcterms:created xsi:type="dcterms:W3CDTF">2017-04-05T16:20:15Z</dcterms:created>
  <dcterms:modified xsi:type="dcterms:W3CDTF">2017-04-10T07:34:04Z</dcterms:modified>
</cp:coreProperties>
</file>