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EAEC-4E48-435E-959A-9D21A8A8915D}" type="datetimeFigureOut">
              <a:rPr lang="en-GB" smtClean="0"/>
              <a:t>05/04/2017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E317-551B-46A6-9937-E9ABC56FCD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0022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EAEC-4E48-435E-959A-9D21A8A8915D}" type="datetimeFigureOut">
              <a:rPr lang="en-GB" smtClean="0"/>
              <a:t>05/04/2017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E317-551B-46A6-9937-E9ABC56FCD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511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EAEC-4E48-435E-959A-9D21A8A8915D}" type="datetimeFigureOut">
              <a:rPr lang="en-GB" smtClean="0"/>
              <a:t>05/04/2017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E317-551B-46A6-9937-E9ABC56FCD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6159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EAEC-4E48-435E-959A-9D21A8A8915D}" type="datetimeFigureOut">
              <a:rPr lang="en-GB" smtClean="0"/>
              <a:t>05/04/2017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E317-551B-46A6-9937-E9ABC56FCD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16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EAEC-4E48-435E-959A-9D21A8A8915D}" type="datetimeFigureOut">
              <a:rPr lang="en-GB" smtClean="0"/>
              <a:t>05/04/2017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E317-551B-46A6-9937-E9ABC56FCD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1806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EAEC-4E48-435E-959A-9D21A8A8915D}" type="datetimeFigureOut">
              <a:rPr lang="en-GB" smtClean="0"/>
              <a:t>05/04/2017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E317-551B-46A6-9937-E9ABC56FCD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8376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EAEC-4E48-435E-959A-9D21A8A8915D}" type="datetimeFigureOut">
              <a:rPr lang="en-GB" smtClean="0"/>
              <a:t>05/04/2017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E317-551B-46A6-9937-E9ABC56FCD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360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EAEC-4E48-435E-959A-9D21A8A8915D}" type="datetimeFigureOut">
              <a:rPr lang="en-GB" smtClean="0"/>
              <a:t>05/04/2017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E317-551B-46A6-9937-E9ABC56FCD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7433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EAEC-4E48-435E-959A-9D21A8A8915D}" type="datetimeFigureOut">
              <a:rPr lang="en-GB" smtClean="0"/>
              <a:t>05/04/2017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E317-551B-46A6-9937-E9ABC56FCD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1791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EAEC-4E48-435E-959A-9D21A8A8915D}" type="datetimeFigureOut">
              <a:rPr lang="en-GB" smtClean="0"/>
              <a:t>05/04/2017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E317-551B-46A6-9937-E9ABC56FCD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755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EAEC-4E48-435E-959A-9D21A8A8915D}" type="datetimeFigureOut">
              <a:rPr lang="en-GB" smtClean="0"/>
              <a:t>05/04/2017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E317-551B-46A6-9937-E9ABC56FCD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5976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9EAEC-4E48-435E-959A-9D21A8A8915D}" type="datetimeFigureOut">
              <a:rPr lang="en-GB" smtClean="0"/>
              <a:t>05/04/2017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0E317-551B-46A6-9937-E9ABC56FCD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9585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51520" y="1124744"/>
            <a:ext cx="6264696" cy="3672408"/>
          </a:xfrm>
          <a:prstGeom prst="ellipse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2699792" y="1916832"/>
            <a:ext cx="4608512" cy="2016224"/>
          </a:xfrm>
          <a:prstGeom prst="ellipse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unded Rectangular Callout 6"/>
          <p:cNvSpPr/>
          <p:nvPr/>
        </p:nvSpPr>
        <p:spPr>
          <a:xfrm>
            <a:off x="755576" y="5517232"/>
            <a:ext cx="2664296" cy="936104"/>
          </a:xfrm>
          <a:prstGeom prst="wedgeRoundRectCallout">
            <a:avLst>
              <a:gd name="adj1" fmla="val 22166"/>
              <a:gd name="adj2" fmla="val -124356"/>
              <a:gd name="adj3" fmla="val 16667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/>
              <a:t>Functionality of the packaged system</a:t>
            </a:r>
            <a:endParaRPr lang="en-GB" sz="2000" dirty="0"/>
          </a:p>
        </p:txBody>
      </p:sp>
      <p:sp>
        <p:nvSpPr>
          <p:cNvPr id="8" name="Rounded Rectangular Callout 7"/>
          <p:cNvSpPr/>
          <p:nvPr/>
        </p:nvSpPr>
        <p:spPr>
          <a:xfrm>
            <a:off x="5436096" y="4725144"/>
            <a:ext cx="2664296" cy="936104"/>
          </a:xfrm>
          <a:prstGeom prst="wedgeRoundRectCallout">
            <a:avLst>
              <a:gd name="adj1" fmla="val -44311"/>
              <a:gd name="adj2" fmla="val -134036"/>
              <a:gd name="adj3" fmla="val 1666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/>
              <a:t>Functionality required by the business</a:t>
            </a:r>
            <a:endParaRPr lang="en-GB" sz="2000" dirty="0"/>
          </a:p>
        </p:txBody>
      </p:sp>
      <p:sp>
        <p:nvSpPr>
          <p:cNvPr id="10" name="Rounded Rectangular Callout 9"/>
          <p:cNvSpPr/>
          <p:nvPr/>
        </p:nvSpPr>
        <p:spPr>
          <a:xfrm>
            <a:off x="6192180" y="980728"/>
            <a:ext cx="2664296" cy="936104"/>
          </a:xfrm>
          <a:prstGeom prst="wedgeRoundRectCallout">
            <a:avLst>
              <a:gd name="adj1" fmla="val -21121"/>
              <a:gd name="adj2" fmla="val 133488"/>
              <a:gd name="adj3" fmla="val 16667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/>
              <a:t>Missing functionality, requiring workarounds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849519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15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Haywood</dc:creator>
  <cp:lastModifiedBy>Dan Haywood</cp:lastModifiedBy>
  <cp:revision>1</cp:revision>
  <dcterms:created xsi:type="dcterms:W3CDTF">2017-04-05T16:20:15Z</dcterms:created>
  <dcterms:modified xsi:type="dcterms:W3CDTF">2017-04-05T16:27:04Z</dcterms:modified>
</cp:coreProperties>
</file>