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9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2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58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52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84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02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0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83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5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92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02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DA974-C095-4A87-A085-A80765DD6B85}" type="datetimeFigureOut">
              <a:rPr lang="en-GB" smtClean="0"/>
              <a:t>09/07/2015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E9E4B-2F23-4604-A9F8-BCBB569B0F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8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9060" y="116632"/>
            <a:ext cx="720080" cy="54726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IsisLogOnExceptionFilter</a:t>
            </a:r>
            <a:endParaRPr lang="en-GB" sz="1400" dirty="0"/>
          </a:p>
        </p:txBody>
      </p:sp>
      <p:sp>
        <p:nvSpPr>
          <p:cNvPr id="5" name="Rectangle 4"/>
          <p:cNvSpPr/>
          <p:nvPr/>
        </p:nvSpPr>
        <p:spPr>
          <a:xfrm>
            <a:off x="2393156" y="116632"/>
            <a:ext cx="720080" cy="54726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ResourceCachingFilter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3257252" y="3861048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IsisSessionFilter</a:t>
            </a:r>
            <a:endParaRPr lang="en-GB" sz="1400" dirty="0"/>
          </a:p>
        </p:txBody>
      </p:sp>
      <p:sp>
        <p:nvSpPr>
          <p:cNvPr id="7" name="Rectangle 6"/>
          <p:cNvSpPr/>
          <p:nvPr/>
        </p:nvSpPr>
        <p:spPr>
          <a:xfrm>
            <a:off x="4121348" y="3861048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IsisTransactionFilter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err="1" smtClean="0"/>
              <a:t>ForRestfulObjects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4985444" y="3861048"/>
            <a:ext cx="72008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HttpServletDispatcher</a:t>
            </a:r>
            <a:endParaRPr lang="en-GB" sz="1400" dirty="0" smtClean="0"/>
          </a:p>
          <a:p>
            <a:pPr algn="ctr"/>
            <a:r>
              <a:rPr lang="en-GB" sz="1400" dirty="0" smtClean="0"/>
              <a:t>(</a:t>
            </a:r>
            <a:r>
              <a:rPr lang="en-GB" sz="1400" dirty="0" err="1" smtClean="0"/>
              <a:t>RestEasy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9" name="Rectangle 8"/>
          <p:cNvSpPr/>
          <p:nvPr/>
        </p:nvSpPr>
        <p:spPr>
          <a:xfrm>
            <a:off x="3257252" y="116632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ResourceServlet</a:t>
            </a: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664964" y="116632"/>
            <a:ext cx="720080" cy="54726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ShiroFilter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</a:t>
            </a:r>
            <a:r>
              <a:rPr lang="en-GB" sz="1400" dirty="0" err="1"/>
              <a:t>S</a:t>
            </a:r>
            <a:r>
              <a:rPr lang="en-GB" sz="1400" dirty="0" err="1" smtClean="0"/>
              <a:t>hiro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13" name="Rectangle 12"/>
          <p:cNvSpPr/>
          <p:nvPr/>
        </p:nvSpPr>
        <p:spPr>
          <a:xfrm>
            <a:off x="664964" y="5733256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RestEasyBootstrapper</a:t>
            </a:r>
            <a:r>
              <a:rPr lang="en-GB" sz="1400" dirty="0" smtClean="0"/>
              <a:t> </a:t>
            </a:r>
            <a:r>
              <a:rPr lang="en-GB" sz="1400" dirty="0" smtClean="0"/>
              <a:t>(</a:t>
            </a:r>
            <a:r>
              <a:rPr lang="en-GB" sz="1400" dirty="0" err="1" smtClean="0"/>
              <a:t>RestEasy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14" name="Rectangle 13"/>
          <p:cNvSpPr/>
          <p:nvPr/>
        </p:nvSpPr>
        <p:spPr>
          <a:xfrm>
            <a:off x="5856768" y="3861048"/>
            <a:ext cx="3179728" cy="17281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RestfulObjectApplication</a:t>
            </a:r>
            <a:endParaRPr lang="en-GB" sz="1400" dirty="0"/>
          </a:p>
        </p:txBody>
      </p:sp>
      <p:sp>
        <p:nvSpPr>
          <p:cNvPr id="15" name="Flowchart: Multidocument 14"/>
          <p:cNvSpPr/>
          <p:nvPr/>
        </p:nvSpPr>
        <p:spPr>
          <a:xfrm>
            <a:off x="4985444" y="476672"/>
            <a:ext cx="1242740" cy="864096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.</a:t>
            </a:r>
            <a:r>
              <a:rPr lang="en-GB" sz="1400" dirty="0" err="1" smtClean="0"/>
              <a:t>png</a:t>
            </a:r>
            <a:r>
              <a:rPr lang="en-GB" sz="1400" dirty="0" smtClean="0"/>
              <a:t>, .jpg, .</a:t>
            </a:r>
            <a:r>
              <a:rPr lang="en-GB" sz="1400" dirty="0" err="1" smtClean="0"/>
              <a:t>css</a:t>
            </a:r>
            <a:r>
              <a:rPr lang="en-GB" sz="1400" dirty="0" smtClean="0"/>
              <a:t> </a:t>
            </a:r>
            <a:r>
              <a:rPr lang="en-GB" sz="1400" dirty="0" err="1" smtClean="0"/>
              <a:t>etc</a:t>
            </a:r>
            <a:endParaRPr lang="en-GB" sz="1400" dirty="0"/>
          </a:p>
        </p:txBody>
      </p:sp>
      <p:sp>
        <p:nvSpPr>
          <p:cNvPr id="21" name="Left Brace 20"/>
          <p:cNvSpPr/>
          <p:nvPr/>
        </p:nvSpPr>
        <p:spPr>
          <a:xfrm>
            <a:off x="323528" y="3861048"/>
            <a:ext cx="269428" cy="1728192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-290043" y="4534329"/>
            <a:ext cx="876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/restful</a:t>
            </a:r>
            <a:endParaRPr lang="en-GB" dirty="0"/>
          </a:p>
        </p:txBody>
      </p:sp>
      <p:sp>
        <p:nvSpPr>
          <p:cNvPr id="25" name="Left Brace 24"/>
          <p:cNvSpPr/>
          <p:nvPr/>
        </p:nvSpPr>
        <p:spPr>
          <a:xfrm>
            <a:off x="323526" y="116632"/>
            <a:ext cx="269428" cy="1800200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67555" y="861921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(resources)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275856" y="1988840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WicketFilter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(Wicket)</a:t>
            </a:r>
            <a:endParaRPr lang="en-GB" sz="1400" dirty="0"/>
          </a:p>
        </p:txBody>
      </p:sp>
      <p:sp>
        <p:nvSpPr>
          <p:cNvPr id="12" name="Rectangle 11"/>
          <p:cNvSpPr/>
          <p:nvPr/>
        </p:nvSpPr>
        <p:spPr>
          <a:xfrm>
            <a:off x="4121348" y="1988840"/>
            <a:ext cx="4915148" cy="17281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400" dirty="0" err="1" smtClean="0"/>
              <a:t>IsisWicketApplication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(application-specific subclass)</a:t>
            </a:r>
            <a:endParaRPr lang="en-GB" sz="1400" dirty="0"/>
          </a:p>
        </p:txBody>
      </p:sp>
      <p:sp>
        <p:nvSpPr>
          <p:cNvPr id="23" name="Left Brace 22"/>
          <p:cNvSpPr/>
          <p:nvPr/>
        </p:nvSpPr>
        <p:spPr>
          <a:xfrm>
            <a:off x="323528" y="1988840"/>
            <a:ext cx="269428" cy="1728192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-290907" y="2734129"/>
            <a:ext cx="87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/wicket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4230564" y="2132856"/>
            <a:ext cx="1872208" cy="2880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Bootstrapping</a:t>
            </a:r>
            <a:endParaRPr lang="en-GB" sz="1400" dirty="0"/>
          </a:p>
        </p:txBody>
      </p:sp>
      <p:sp>
        <p:nvSpPr>
          <p:cNvPr id="29" name="Rectangle 28"/>
          <p:cNvSpPr/>
          <p:nvPr/>
        </p:nvSpPr>
        <p:spPr>
          <a:xfrm rot="16200000">
            <a:off x="4041244" y="2754224"/>
            <a:ext cx="1008112" cy="6294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session </a:t>
            </a:r>
            <a:r>
              <a:rPr lang="en-GB" sz="1400" dirty="0" err="1" smtClean="0"/>
              <a:t>mgmt</a:t>
            </a:r>
            <a:endParaRPr lang="en-GB" sz="1400" dirty="0"/>
          </a:p>
        </p:txBody>
      </p:sp>
      <p:sp>
        <p:nvSpPr>
          <p:cNvPr id="30" name="Rectangle 29"/>
          <p:cNvSpPr/>
          <p:nvPr/>
        </p:nvSpPr>
        <p:spPr>
          <a:xfrm rot="16200000">
            <a:off x="4851933" y="2754226"/>
            <a:ext cx="1008112" cy="6294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transaction </a:t>
            </a:r>
            <a:r>
              <a:rPr lang="en-GB" sz="1400" dirty="0" err="1" smtClean="0"/>
              <a:t>mgmt</a:t>
            </a:r>
            <a:endParaRPr lang="en-GB" sz="1400" dirty="0"/>
          </a:p>
        </p:txBody>
      </p:sp>
      <p:sp>
        <p:nvSpPr>
          <p:cNvPr id="32" name="Rectangle 31"/>
          <p:cNvSpPr/>
          <p:nvPr/>
        </p:nvSpPr>
        <p:spPr>
          <a:xfrm>
            <a:off x="664964" y="6237312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EnvironmentLoaderListener</a:t>
            </a:r>
            <a:r>
              <a:rPr lang="en-GB" sz="1400" dirty="0" smtClean="0"/>
              <a:t> (</a:t>
            </a:r>
            <a:r>
              <a:rPr lang="en-GB" sz="1400" dirty="0" err="1" smtClean="0"/>
              <a:t>Shiro</a:t>
            </a:r>
            <a:r>
              <a:rPr lang="en-GB" sz="1400" dirty="0" smtClean="0"/>
              <a:t>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6226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9060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IsisLogOnExceptionFilter</a:t>
            </a:r>
            <a:endParaRPr lang="en-GB" sz="1400" dirty="0"/>
          </a:p>
        </p:txBody>
      </p:sp>
      <p:sp>
        <p:nvSpPr>
          <p:cNvPr id="5" name="Rectangle 4"/>
          <p:cNvSpPr/>
          <p:nvPr/>
        </p:nvSpPr>
        <p:spPr>
          <a:xfrm>
            <a:off x="2393156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ResourceCachingFilter</a:t>
            </a:r>
            <a:endParaRPr lang="en-GB" sz="1400" dirty="0"/>
          </a:p>
        </p:txBody>
      </p:sp>
      <p:sp>
        <p:nvSpPr>
          <p:cNvPr id="9" name="Rectangle 8"/>
          <p:cNvSpPr/>
          <p:nvPr/>
        </p:nvSpPr>
        <p:spPr>
          <a:xfrm>
            <a:off x="3257252" y="116632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ResourceServlet</a:t>
            </a: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664964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ShiroFilter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</a:t>
            </a:r>
            <a:r>
              <a:rPr lang="en-GB" sz="1400" dirty="0" err="1"/>
              <a:t>S</a:t>
            </a:r>
            <a:r>
              <a:rPr lang="en-GB" sz="1400" dirty="0" err="1" smtClean="0"/>
              <a:t>hiro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15" name="Flowchart: Multidocument 14"/>
          <p:cNvSpPr/>
          <p:nvPr/>
        </p:nvSpPr>
        <p:spPr>
          <a:xfrm>
            <a:off x="4985444" y="476672"/>
            <a:ext cx="1242740" cy="864096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.</a:t>
            </a:r>
            <a:r>
              <a:rPr lang="en-GB" sz="1400" dirty="0" err="1" smtClean="0"/>
              <a:t>png</a:t>
            </a:r>
            <a:r>
              <a:rPr lang="en-GB" sz="1400" dirty="0" smtClean="0"/>
              <a:t>, .jpg, .</a:t>
            </a:r>
            <a:r>
              <a:rPr lang="en-GB" sz="1400" dirty="0" err="1" smtClean="0"/>
              <a:t>css</a:t>
            </a:r>
            <a:r>
              <a:rPr lang="en-GB" sz="1400" dirty="0" smtClean="0"/>
              <a:t> </a:t>
            </a:r>
            <a:r>
              <a:rPr lang="en-GB" sz="1400" dirty="0" err="1" smtClean="0"/>
              <a:t>etc</a:t>
            </a:r>
            <a:endParaRPr lang="en-GB" sz="1400" dirty="0"/>
          </a:p>
        </p:txBody>
      </p:sp>
      <p:sp>
        <p:nvSpPr>
          <p:cNvPr id="23" name="Left Brace 22"/>
          <p:cNvSpPr/>
          <p:nvPr/>
        </p:nvSpPr>
        <p:spPr>
          <a:xfrm>
            <a:off x="323528" y="1988840"/>
            <a:ext cx="269428" cy="1728192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-290907" y="2734129"/>
            <a:ext cx="87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/wicket</a:t>
            </a:r>
            <a:endParaRPr lang="en-GB" dirty="0"/>
          </a:p>
        </p:txBody>
      </p:sp>
      <p:sp>
        <p:nvSpPr>
          <p:cNvPr id="25" name="Left Brace 24"/>
          <p:cNvSpPr/>
          <p:nvPr/>
        </p:nvSpPr>
        <p:spPr>
          <a:xfrm>
            <a:off x="323526" y="116632"/>
            <a:ext cx="269428" cy="1800200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67555" y="861921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(resources)</a:t>
            </a:r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>
            <a:off x="664964" y="3861048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RestEasyBootstrapper</a:t>
            </a:r>
            <a:r>
              <a:rPr lang="en-GB" sz="1400" dirty="0" smtClean="0"/>
              <a:t> </a:t>
            </a:r>
            <a:r>
              <a:rPr lang="en-GB" sz="1400" dirty="0" smtClean="0"/>
              <a:t>(</a:t>
            </a:r>
            <a:r>
              <a:rPr lang="en-GB" sz="1400" dirty="0" err="1" smtClean="0"/>
              <a:t>RestEasy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33" name="Rectangle 32"/>
          <p:cNvSpPr/>
          <p:nvPr/>
        </p:nvSpPr>
        <p:spPr>
          <a:xfrm>
            <a:off x="664964" y="4365104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EnvironmentLoaderListener</a:t>
            </a:r>
            <a:r>
              <a:rPr lang="en-GB" sz="1400" dirty="0" smtClean="0"/>
              <a:t> (</a:t>
            </a:r>
            <a:r>
              <a:rPr lang="en-GB" sz="1400" dirty="0" err="1" smtClean="0"/>
              <a:t>Shiro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34" name="Rectangle 33"/>
          <p:cNvSpPr/>
          <p:nvPr/>
        </p:nvSpPr>
        <p:spPr>
          <a:xfrm>
            <a:off x="3275856" y="1988840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WicketFilter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(Wicket)</a:t>
            </a:r>
            <a:endParaRPr lang="en-GB" sz="1400" dirty="0"/>
          </a:p>
        </p:txBody>
      </p:sp>
      <p:sp>
        <p:nvSpPr>
          <p:cNvPr id="35" name="Rectangle 34"/>
          <p:cNvSpPr/>
          <p:nvPr/>
        </p:nvSpPr>
        <p:spPr>
          <a:xfrm>
            <a:off x="4121348" y="1988840"/>
            <a:ext cx="4915148" cy="17281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400" dirty="0" err="1" smtClean="0"/>
              <a:t>IsisWicketApplication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(application-specific subclass)</a:t>
            </a:r>
            <a:endParaRPr lang="en-GB" sz="1400" dirty="0"/>
          </a:p>
        </p:txBody>
      </p:sp>
      <p:sp>
        <p:nvSpPr>
          <p:cNvPr id="36" name="Rectangle 35"/>
          <p:cNvSpPr/>
          <p:nvPr/>
        </p:nvSpPr>
        <p:spPr>
          <a:xfrm>
            <a:off x="4230564" y="2132856"/>
            <a:ext cx="1872208" cy="2880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Bootstrapping</a:t>
            </a:r>
            <a:endParaRPr lang="en-GB" sz="1400" dirty="0"/>
          </a:p>
        </p:txBody>
      </p:sp>
      <p:sp>
        <p:nvSpPr>
          <p:cNvPr id="37" name="Rectangle 36"/>
          <p:cNvSpPr/>
          <p:nvPr/>
        </p:nvSpPr>
        <p:spPr>
          <a:xfrm rot="16200000">
            <a:off x="4041244" y="2754224"/>
            <a:ext cx="1008112" cy="6294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session </a:t>
            </a:r>
            <a:r>
              <a:rPr lang="en-GB" sz="1400" dirty="0" err="1" smtClean="0"/>
              <a:t>mgmt</a:t>
            </a:r>
            <a:endParaRPr lang="en-GB" sz="1400" dirty="0"/>
          </a:p>
        </p:txBody>
      </p:sp>
      <p:sp>
        <p:nvSpPr>
          <p:cNvPr id="38" name="Rectangle 37"/>
          <p:cNvSpPr/>
          <p:nvPr/>
        </p:nvSpPr>
        <p:spPr>
          <a:xfrm rot="16200000">
            <a:off x="4851933" y="2754226"/>
            <a:ext cx="1008112" cy="6294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transaction </a:t>
            </a:r>
            <a:r>
              <a:rPr lang="en-GB" sz="1400" dirty="0" err="1" smtClean="0"/>
              <a:t>mgmt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5842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664964" y="3861048"/>
            <a:ext cx="8371532" cy="4320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IsisWebAppBootstrapper</a:t>
            </a:r>
            <a:endParaRPr lang="en-GB" sz="1400" dirty="0"/>
          </a:p>
        </p:txBody>
      </p:sp>
      <p:sp>
        <p:nvSpPr>
          <p:cNvPr id="4" name="Rectangle 3"/>
          <p:cNvSpPr/>
          <p:nvPr/>
        </p:nvSpPr>
        <p:spPr>
          <a:xfrm>
            <a:off x="1529060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IsisLogOnExceptionFilter</a:t>
            </a:r>
            <a:endParaRPr lang="en-GB" sz="1400" dirty="0"/>
          </a:p>
        </p:txBody>
      </p:sp>
      <p:sp>
        <p:nvSpPr>
          <p:cNvPr id="5" name="Rectangle 4"/>
          <p:cNvSpPr/>
          <p:nvPr/>
        </p:nvSpPr>
        <p:spPr>
          <a:xfrm>
            <a:off x="2393156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ResourceCachingFilter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3257252" y="1988840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IsisSessionFilter</a:t>
            </a:r>
            <a:endParaRPr lang="en-GB" sz="1400" dirty="0"/>
          </a:p>
        </p:txBody>
      </p:sp>
      <p:sp>
        <p:nvSpPr>
          <p:cNvPr id="7" name="Rectangle 6"/>
          <p:cNvSpPr/>
          <p:nvPr/>
        </p:nvSpPr>
        <p:spPr>
          <a:xfrm>
            <a:off x="4121348" y="1988840"/>
            <a:ext cx="7200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IsisTransactionFilter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err="1" smtClean="0"/>
              <a:t>ForRestfulObjects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4985444" y="1988840"/>
            <a:ext cx="72008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HttpServletDispatcher</a:t>
            </a:r>
            <a:endParaRPr lang="en-GB" sz="1400" dirty="0" smtClean="0"/>
          </a:p>
          <a:p>
            <a:pPr algn="ctr"/>
            <a:r>
              <a:rPr lang="en-GB" sz="1400" dirty="0" smtClean="0"/>
              <a:t>(</a:t>
            </a:r>
            <a:r>
              <a:rPr lang="en-GB" sz="1400" dirty="0" err="1" smtClean="0"/>
              <a:t>RestEasy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9" name="Rectangle 8"/>
          <p:cNvSpPr/>
          <p:nvPr/>
        </p:nvSpPr>
        <p:spPr>
          <a:xfrm>
            <a:off x="3257252" y="116632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ResourceServlet</a:t>
            </a: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664964" y="116632"/>
            <a:ext cx="720080" cy="3600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400" dirty="0" err="1" smtClean="0"/>
              <a:t>ShiroFilter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(</a:t>
            </a:r>
            <a:r>
              <a:rPr lang="en-GB" sz="1400" dirty="0" err="1"/>
              <a:t>S</a:t>
            </a:r>
            <a:r>
              <a:rPr lang="en-GB" sz="1400" dirty="0" err="1" smtClean="0"/>
              <a:t>hiro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14" name="Rectangle 13"/>
          <p:cNvSpPr/>
          <p:nvPr/>
        </p:nvSpPr>
        <p:spPr>
          <a:xfrm>
            <a:off x="5856768" y="1988840"/>
            <a:ext cx="3179728" cy="17281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RestfulObjectApplication</a:t>
            </a:r>
            <a:endParaRPr lang="en-GB" sz="1400" dirty="0"/>
          </a:p>
        </p:txBody>
      </p:sp>
      <p:sp>
        <p:nvSpPr>
          <p:cNvPr id="15" name="Flowchart: Multidocument 14"/>
          <p:cNvSpPr/>
          <p:nvPr/>
        </p:nvSpPr>
        <p:spPr>
          <a:xfrm>
            <a:off x="4985444" y="476672"/>
            <a:ext cx="1242740" cy="864096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.</a:t>
            </a:r>
            <a:r>
              <a:rPr lang="en-GB" sz="1400" dirty="0" err="1" smtClean="0"/>
              <a:t>png</a:t>
            </a:r>
            <a:r>
              <a:rPr lang="en-GB" sz="1400" dirty="0" smtClean="0"/>
              <a:t>, .jpg, .</a:t>
            </a:r>
            <a:r>
              <a:rPr lang="en-GB" sz="1400" dirty="0" err="1" smtClean="0"/>
              <a:t>css</a:t>
            </a:r>
            <a:r>
              <a:rPr lang="en-GB" sz="1400" dirty="0" smtClean="0"/>
              <a:t> </a:t>
            </a:r>
            <a:r>
              <a:rPr lang="en-GB" sz="1400" dirty="0" err="1" smtClean="0"/>
              <a:t>etc</a:t>
            </a:r>
            <a:endParaRPr lang="en-GB" sz="1400" dirty="0"/>
          </a:p>
        </p:txBody>
      </p:sp>
      <p:sp>
        <p:nvSpPr>
          <p:cNvPr id="19" name="Rectangle 18"/>
          <p:cNvSpPr/>
          <p:nvPr/>
        </p:nvSpPr>
        <p:spPr>
          <a:xfrm>
            <a:off x="1691680" y="3933056"/>
            <a:ext cx="1872208" cy="2880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Isis Bootstrapping</a:t>
            </a:r>
            <a:endParaRPr lang="en-GB" sz="1400" dirty="0"/>
          </a:p>
        </p:txBody>
      </p:sp>
      <p:sp>
        <p:nvSpPr>
          <p:cNvPr id="21" name="Left Brace 20"/>
          <p:cNvSpPr/>
          <p:nvPr/>
        </p:nvSpPr>
        <p:spPr>
          <a:xfrm>
            <a:off x="323528" y="1988840"/>
            <a:ext cx="269428" cy="1728192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-290043" y="2734129"/>
            <a:ext cx="876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/restful</a:t>
            </a:r>
            <a:endParaRPr lang="en-GB" dirty="0"/>
          </a:p>
        </p:txBody>
      </p:sp>
      <p:sp>
        <p:nvSpPr>
          <p:cNvPr id="25" name="Left Brace 24"/>
          <p:cNvSpPr/>
          <p:nvPr/>
        </p:nvSpPr>
        <p:spPr>
          <a:xfrm>
            <a:off x="323526" y="116632"/>
            <a:ext cx="269428" cy="1800200"/>
          </a:xfrm>
          <a:prstGeom prst="leftBrace">
            <a:avLst>
              <a:gd name="adj1" fmla="val 49567"/>
              <a:gd name="adj2" fmla="val 5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-467555" y="861921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(resources)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664964" y="4437112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RestEasyBootstrapper</a:t>
            </a:r>
            <a:r>
              <a:rPr lang="en-GB" sz="1400" dirty="0" smtClean="0"/>
              <a:t> </a:t>
            </a:r>
            <a:r>
              <a:rPr lang="en-GB" sz="1400" dirty="0" smtClean="0"/>
              <a:t>(</a:t>
            </a:r>
            <a:r>
              <a:rPr lang="en-GB" sz="1400" dirty="0" err="1" smtClean="0"/>
              <a:t>RestEasy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24" name="Rectangle 23"/>
          <p:cNvSpPr/>
          <p:nvPr/>
        </p:nvSpPr>
        <p:spPr>
          <a:xfrm>
            <a:off x="664964" y="4941168"/>
            <a:ext cx="8371532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err="1" smtClean="0"/>
              <a:t>EnvironmentLoaderListener</a:t>
            </a:r>
            <a:r>
              <a:rPr lang="en-GB" sz="1400" dirty="0" smtClean="0"/>
              <a:t> (</a:t>
            </a:r>
            <a:r>
              <a:rPr lang="en-GB" sz="1400" dirty="0" err="1" smtClean="0"/>
              <a:t>Shiro</a:t>
            </a:r>
            <a:r>
              <a:rPr lang="en-GB" sz="1400" dirty="0" smtClean="0"/>
              <a:t>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38293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51520" y="188640"/>
            <a:ext cx="151216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servlet</a:t>
            </a:r>
            <a:endParaRPr lang="en-GB" sz="1400" dirty="0"/>
          </a:p>
        </p:txBody>
      </p:sp>
      <p:sp>
        <p:nvSpPr>
          <p:cNvPr id="17" name="Rectangle 16"/>
          <p:cNvSpPr/>
          <p:nvPr/>
        </p:nvSpPr>
        <p:spPr>
          <a:xfrm>
            <a:off x="1907704" y="188640"/>
            <a:ext cx="1512168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filter</a:t>
            </a:r>
            <a:endParaRPr lang="en-GB" sz="1400" dirty="0"/>
          </a:p>
        </p:txBody>
      </p:sp>
      <p:sp>
        <p:nvSpPr>
          <p:cNvPr id="18" name="Rectangle 17"/>
          <p:cNvSpPr/>
          <p:nvPr/>
        </p:nvSpPr>
        <p:spPr>
          <a:xfrm>
            <a:off x="3563888" y="188640"/>
            <a:ext cx="1872208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</a:t>
            </a:r>
            <a:r>
              <a:rPr lang="en-GB" sz="1400" dirty="0" smtClean="0"/>
              <a:t>ervlet context listener</a:t>
            </a:r>
            <a:endParaRPr lang="en-GB" sz="1400" dirty="0"/>
          </a:p>
        </p:txBody>
      </p:sp>
      <p:sp>
        <p:nvSpPr>
          <p:cNvPr id="19" name="Rectangle 18"/>
          <p:cNvSpPr/>
          <p:nvPr/>
        </p:nvSpPr>
        <p:spPr>
          <a:xfrm>
            <a:off x="5580112" y="188640"/>
            <a:ext cx="1512168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Wicket API</a:t>
            </a:r>
            <a:endParaRPr lang="en-GB" sz="1400" dirty="0"/>
          </a:p>
        </p:txBody>
      </p:sp>
      <p:sp>
        <p:nvSpPr>
          <p:cNvPr id="31" name="Rectangle 30"/>
          <p:cNvSpPr/>
          <p:nvPr/>
        </p:nvSpPr>
        <p:spPr>
          <a:xfrm>
            <a:off x="7236296" y="188640"/>
            <a:ext cx="1512168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JAX-RS API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8036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126</Words>
  <Application>Microsoft Office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9</cp:revision>
  <dcterms:created xsi:type="dcterms:W3CDTF">2015-07-09T10:38:05Z</dcterms:created>
  <dcterms:modified xsi:type="dcterms:W3CDTF">2015-07-09T12:29:33Z</dcterms:modified>
</cp:coreProperties>
</file>