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</p:sldIdLst>
  <p:sldSz cx="10080625" cy="64801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66" autoAdjust="0"/>
    <p:restoredTop sz="94660"/>
  </p:normalViewPr>
  <p:slideViewPr>
    <p:cSldViewPr snapToGrid="0">
      <p:cViewPr varScale="1">
        <p:scale>
          <a:sx n="177" d="100"/>
          <a:sy n="177" d="100"/>
        </p:scale>
        <p:origin x="97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0078" y="1060529"/>
            <a:ext cx="7560469" cy="2256061"/>
          </a:xfrm>
        </p:spPr>
        <p:txBody>
          <a:bodyPr anchor="b"/>
          <a:lstStyle>
            <a:lvl1pPr algn="ctr">
              <a:defRPr sz="49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403592"/>
            <a:ext cx="7560469" cy="1564542"/>
          </a:xfrm>
        </p:spPr>
        <p:txBody>
          <a:bodyPr/>
          <a:lstStyle>
            <a:lvl1pPr marL="0" indent="0" algn="ctr">
              <a:buNone/>
              <a:defRPr sz="1984"/>
            </a:lvl1pPr>
            <a:lvl2pPr marL="378013" indent="0" algn="ctr">
              <a:buNone/>
              <a:defRPr sz="1654"/>
            </a:lvl2pPr>
            <a:lvl3pPr marL="756026" indent="0" algn="ctr">
              <a:buNone/>
              <a:defRPr sz="1488"/>
            </a:lvl3pPr>
            <a:lvl4pPr marL="1134039" indent="0" algn="ctr">
              <a:buNone/>
              <a:defRPr sz="1323"/>
            </a:lvl4pPr>
            <a:lvl5pPr marL="1512052" indent="0" algn="ctr">
              <a:buNone/>
              <a:defRPr sz="1323"/>
            </a:lvl5pPr>
            <a:lvl6pPr marL="1890065" indent="0" algn="ctr">
              <a:buNone/>
              <a:defRPr sz="1323"/>
            </a:lvl6pPr>
            <a:lvl7pPr marL="2268078" indent="0" algn="ctr">
              <a:buNone/>
              <a:defRPr sz="1323"/>
            </a:lvl7pPr>
            <a:lvl8pPr marL="2646091" indent="0" algn="ctr">
              <a:buNone/>
              <a:defRPr sz="1323"/>
            </a:lvl8pPr>
            <a:lvl9pPr marL="3024104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5B3F0-BB84-4743-96EB-565470B6C0EB}" type="datetimeFigureOut">
              <a:rPr lang="en-GB" smtClean="0"/>
              <a:t>06/06/2016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A6568-9F8C-42DE-A07D-F9745199B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6963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5B3F0-BB84-4743-96EB-565470B6C0EB}" type="datetimeFigureOut">
              <a:rPr lang="en-GB" smtClean="0"/>
              <a:t>06/06/2016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A6568-9F8C-42DE-A07D-F9745199B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0029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7" y="345009"/>
            <a:ext cx="2173635" cy="549164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3" y="345009"/>
            <a:ext cx="6394896" cy="549164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5B3F0-BB84-4743-96EB-565470B6C0EB}" type="datetimeFigureOut">
              <a:rPr lang="en-GB" smtClean="0"/>
              <a:t>06/06/2016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A6568-9F8C-42DE-A07D-F9745199B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6045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5B3F0-BB84-4743-96EB-565470B6C0EB}" type="datetimeFigureOut">
              <a:rPr lang="en-GB" smtClean="0"/>
              <a:t>06/06/2016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A6568-9F8C-42DE-A07D-F9745199B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214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93" y="1615545"/>
            <a:ext cx="8694539" cy="2695572"/>
          </a:xfrm>
        </p:spPr>
        <p:txBody>
          <a:bodyPr anchor="b"/>
          <a:lstStyle>
            <a:lvl1pPr>
              <a:defRPr sz="496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4336618"/>
            <a:ext cx="8694539" cy="141753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1pPr>
            <a:lvl2pPr marL="378013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026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403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05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06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07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609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4104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5B3F0-BB84-4743-96EB-565470B6C0EB}" type="datetimeFigureOut">
              <a:rPr lang="en-GB" smtClean="0"/>
              <a:t>06/06/2016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A6568-9F8C-42DE-A07D-F9745199B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31533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1725046"/>
            <a:ext cx="4284266" cy="41116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1725046"/>
            <a:ext cx="4284266" cy="41116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5B3F0-BB84-4743-96EB-565470B6C0EB}" type="datetimeFigureOut">
              <a:rPr lang="en-GB" smtClean="0"/>
              <a:t>06/06/2016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A6568-9F8C-42DE-A07D-F9745199B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234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345010"/>
            <a:ext cx="8694539" cy="12525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588543"/>
            <a:ext cx="4264576" cy="778521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8013" indent="0">
              <a:buNone/>
              <a:defRPr sz="1654" b="1"/>
            </a:lvl2pPr>
            <a:lvl3pPr marL="756026" indent="0">
              <a:buNone/>
              <a:defRPr sz="1488" b="1"/>
            </a:lvl3pPr>
            <a:lvl4pPr marL="1134039" indent="0">
              <a:buNone/>
              <a:defRPr sz="1323" b="1"/>
            </a:lvl4pPr>
            <a:lvl5pPr marL="1512052" indent="0">
              <a:buNone/>
              <a:defRPr sz="1323" b="1"/>
            </a:lvl5pPr>
            <a:lvl6pPr marL="1890065" indent="0">
              <a:buNone/>
              <a:defRPr sz="1323" b="1"/>
            </a:lvl6pPr>
            <a:lvl7pPr marL="2268078" indent="0">
              <a:buNone/>
              <a:defRPr sz="1323" b="1"/>
            </a:lvl7pPr>
            <a:lvl8pPr marL="2646091" indent="0">
              <a:buNone/>
              <a:defRPr sz="1323" b="1"/>
            </a:lvl8pPr>
            <a:lvl9pPr marL="3024104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2367064"/>
            <a:ext cx="4264576" cy="34815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6" y="1588543"/>
            <a:ext cx="4285579" cy="778521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8013" indent="0">
              <a:buNone/>
              <a:defRPr sz="1654" b="1"/>
            </a:lvl2pPr>
            <a:lvl3pPr marL="756026" indent="0">
              <a:buNone/>
              <a:defRPr sz="1488" b="1"/>
            </a:lvl3pPr>
            <a:lvl4pPr marL="1134039" indent="0">
              <a:buNone/>
              <a:defRPr sz="1323" b="1"/>
            </a:lvl4pPr>
            <a:lvl5pPr marL="1512052" indent="0">
              <a:buNone/>
              <a:defRPr sz="1323" b="1"/>
            </a:lvl5pPr>
            <a:lvl6pPr marL="1890065" indent="0">
              <a:buNone/>
              <a:defRPr sz="1323" b="1"/>
            </a:lvl6pPr>
            <a:lvl7pPr marL="2268078" indent="0">
              <a:buNone/>
              <a:defRPr sz="1323" b="1"/>
            </a:lvl7pPr>
            <a:lvl8pPr marL="2646091" indent="0">
              <a:buNone/>
              <a:defRPr sz="1323" b="1"/>
            </a:lvl8pPr>
            <a:lvl9pPr marL="3024104" indent="0">
              <a:buNone/>
              <a:defRPr sz="132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6" y="2367064"/>
            <a:ext cx="4285579" cy="348159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5B3F0-BB84-4743-96EB-565470B6C0EB}" type="datetimeFigureOut">
              <a:rPr lang="en-GB" smtClean="0"/>
              <a:t>06/06/2016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A6568-9F8C-42DE-A07D-F9745199B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945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5B3F0-BB84-4743-96EB-565470B6C0EB}" type="datetimeFigureOut">
              <a:rPr lang="en-GB" smtClean="0"/>
              <a:t>06/06/2016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A6568-9F8C-42DE-A07D-F9745199B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2467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5B3F0-BB84-4743-96EB-565470B6C0EB}" type="datetimeFigureOut">
              <a:rPr lang="en-GB" smtClean="0"/>
              <a:t>06/06/2016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A6568-9F8C-42DE-A07D-F9745199B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997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32012"/>
            <a:ext cx="3251264" cy="1512041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933026"/>
            <a:ext cx="5103316" cy="4605124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4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944052"/>
            <a:ext cx="3251264" cy="3601598"/>
          </a:xfrm>
        </p:spPr>
        <p:txBody>
          <a:bodyPr/>
          <a:lstStyle>
            <a:lvl1pPr marL="0" indent="0">
              <a:buNone/>
              <a:defRPr sz="1323"/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5B3F0-BB84-4743-96EB-565470B6C0EB}" type="datetimeFigureOut">
              <a:rPr lang="en-GB" smtClean="0"/>
              <a:t>06/06/2016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A6568-9F8C-42DE-A07D-F9745199B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7864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32012"/>
            <a:ext cx="3251264" cy="1512041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85579" y="933026"/>
            <a:ext cx="5103316" cy="4605124"/>
          </a:xfrm>
        </p:spPr>
        <p:txBody>
          <a:bodyPr anchor="t"/>
          <a:lstStyle>
            <a:lvl1pPr marL="0" indent="0">
              <a:buNone/>
              <a:defRPr sz="2646"/>
            </a:lvl1pPr>
            <a:lvl2pPr marL="378013" indent="0">
              <a:buNone/>
              <a:defRPr sz="2315"/>
            </a:lvl2pPr>
            <a:lvl3pPr marL="756026" indent="0">
              <a:buNone/>
              <a:defRPr sz="1984"/>
            </a:lvl3pPr>
            <a:lvl4pPr marL="1134039" indent="0">
              <a:buNone/>
              <a:defRPr sz="1654"/>
            </a:lvl4pPr>
            <a:lvl5pPr marL="1512052" indent="0">
              <a:buNone/>
              <a:defRPr sz="1654"/>
            </a:lvl5pPr>
            <a:lvl6pPr marL="1890065" indent="0">
              <a:buNone/>
              <a:defRPr sz="1654"/>
            </a:lvl6pPr>
            <a:lvl7pPr marL="2268078" indent="0">
              <a:buNone/>
              <a:defRPr sz="1654"/>
            </a:lvl7pPr>
            <a:lvl8pPr marL="2646091" indent="0">
              <a:buNone/>
              <a:defRPr sz="1654"/>
            </a:lvl8pPr>
            <a:lvl9pPr marL="3024104" indent="0">
              <a:buNone/>
              <a:defRPr sz="1654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1944052"/>
            <a:ext cx="3251264" cy="3601598"/>
          </a:xfrm>
        </p:spPr>
        <p:txBody>
          <a:bodyPr/>
          <a:lstStyle>
            <a:lvl1pPr marL="0" indent="0">
              <a:buNone/>
              <a:defRPr sz="1323"/>
            </a:lvl1pPr>
            <a:lvl2pPr marL="378013" indent="0">
              <a:buNone/>
              <a:defRPr sz="1158"/>
            </a:lvl2pPr>
            <a:lvl3pPr marL="756026" indent="0">
              <a:buNone/>
              <a:defRPr sz="992"/>
            </a:lvl3pPr>
            <a:lvl4pPr marL="1134039" indent="0">
              <a:buNone/>
              <a:defRPr sz="827"/>
            </a:lvl4pPr>
            <a:lvl5pPr marL="1512052" indent="0">
              <a:buNone/>
              <a:defRPr sz="827"/>
            </a:lvl5pPr>
            <a:lvl6pPr marL="1890065" indent="0">
              <a:buNone/>
              <a:defRPr sz="827"/>
            </a:lvl6pPr>
            <a:lvl7pPr marL="2268078" indent="0">
              <a:buNone/>
              <a:defRPr sz="827"/>
            </a:lvl7pPr>
            <a:lvl8pPr marL="2646091" indent="0">
              <a:buNone/>
              <a:defRPr sz="827"/>
            </a:lvl8pPr>
            <a:lvl9pPr marL="3024104" indent="0">
              <a:buNone/>
              <a:defRPr sz="82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5B3F0-BB84-4743-96EB-565470B6C0EB}" type="datetimeFigureOut">
              <a:rPr lang="en-GB" smtClean="0"/>
              <a:t>06/06/2016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A6568-9F8C-42DE-A07D-F9745199B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4294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345010"/>
            <a:ext cx="8694539" cy="12525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1725046"/>
            <a:ext cx="8694539" cy="41116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043" y="6006163"/>
            <a:ext cx="226814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5B3F0-BB84-4743-96EB-565470B6C0EB}" type="datetimeFigureOut">
              <a:rPr lang="en-GB" smtClean="0"/>
              <a:t>06/06/2016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9207" y="6006163"/>
            <a:ext cx="340221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9441" y="6006163"/>
            <a:ext cx="2268141" cy="34500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DA6568-9F8C-42DE-A07D-F9745199B0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2721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756026" rtl="0" eaLnBrk="1" latinLnBrk="0" hangingPunct="1">
        <a:lnSpc>
          <a:spcPct val="90000"/>
        </a:lnSpc>
        <a:spcBef>
          <a:spcPct val="0"/>
        </a:spcBef>
        <a:buNone/>
        <a:defRPr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06" indent="-189006" algn="l" defTabSz="756026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19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5032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045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058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071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084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097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110" indent="-189006" algn="l" defTabSz="756026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13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026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039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052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065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078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091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104" algn="l" defTabSz="756026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8296353" y="3029112"/>
            <a:ext cx="1649759" cy="5506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82" name="Rectangle 81"/>
          <p:cNvSpPr/>
          <p:nvPr/>
        </p:nvSpPr>
        <p:spPr>
          <a:xfrm>
            <a:off x="2002634" y="5250141"/>
            <a:ext cx="3944691" cy="104866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Application-specific subscribers</a:t>
            </a:r>
          </a:p>
        </p:txBody>
      </p:sp>
      <p:sp>
        <p:nvSpPr>
          <p:cNvPr id="83" name="Rectangle 82"/>
          <p:cNvSpPr/>
          <p:nvPr/>
        </p:nvSpPr>
        <p:spPr>
          <a:xfrm>
            <a:off x="4614477" y="5495868"/>
            <a:ext cx="1116419" cy="489972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600" dirty="0"/>
          </a:p>
        </p:txBody>
      </p:sp>
      <p:sp>
        <p:nvSpPr>
          <p:cNvPr id="84" name="Rectangle 83"/>
          <p:cNvSpPr/>
          <p:nvPr/>
        </p:nvSpPr>
        <p:spPr>
          <a:xfrm>
            <a:off x="2233446" y="2068641"/>
            <a:ext cx="3569661" cy="267896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sz="1600" dirty="0">
                <a:solidFill>
                  <a:schemeClr val="tx2"/>
                </a:solidFill>
              </a:rPr>
              <a:t>Interaction</a:t>
            </a:r>
          </a:p>
        </p:txBody>
      </p:sp>
      <p:sp>
        <p:nvSpPr>
          <p:cNvPr id="85" name="Rectangle 84"/>
          <p:cNvSpPr/>
          <p:nvPr/>
        </p:nvSpPr>
        <p:spPr>
          <a:xfrm>
            <a:off x="335440" y="2068641"/>
            <a:ext cx="1408904" cy="267896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bg1"/>
                </a:solidFill>
              </a:rPr>
              <a:t>Command</a:t>
            </a:r>
          </a:p>
          <a:p>
            <a:pPr algn="ctr"/>
            <a:endParaRPr lang="en-GB" sz="1600" dirty="0">
              <a:solidFill>
                <a:schemeClr val="bg1"/>
              </a:solidFill>
            </a:endParaRPr>
          </a:p>
          <a:p>
            <a:pPr algn="ctr"/>
            <a:r>
              <a:rPr lang="en-GB" sz="1200" dirty="0">
                <a:solidFill>
                  <a:schemeClr val="bg1"/>
                </a:solidFill>
              </a:rPr>
              <a:t>(intention to execute)</a:t>
            </a:r>
            <a:endParaRPr lang="en-GB" sz="1100" dirty="0">
              <a:solidFill>
                <a:schemeClr val="bg1"/>
              </a:solidFill>
            </a:endParaRPr>
          </a:p>
        </p:txBody>
      </p:sp>
      <p:sp>
        <p:nvSpPr>
          <p:cNvPr id="86" name="Rectangle 85"/>
          <p:cNvSpPr/>
          <p:nvPr/>
        </p:nvSpPr>
        <p:spPr>
          <a:xfrm>
            <a:off x="2453187" y="2516979"/>
            <a:ext cx="1116419" cy="202904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Member</a:t>
            </a:r>
            <a:br>
              <a:rPr lang="en-GB" sz="1600" dirty="0"/>
            </a:br>
            <a:r>
              <a:rPr lang="en-GB" sz="1600" dirty="0"/>
              <a:t>Execution</a:t>
            </a:r>
            <a:br>
              <a:rPr lang="en-GB" sz="1600" dirty="0"/>
            </a:br>
            <a:endParaRPr lang="en-GB" sz="1600" dirty="0"/>
          </a:p>
          <a:p>
            <a:pPr algn="ctr"/>
            <a:r>
              <a:rPr lang="en-GB" sz="1200" dirty="0"/>
              <a:t>action invocation</a:t>
            </a:r>
            <a:br>
              <a:rPr lang="en-GB" sz="1200" dirty="0"/>
            </a:br>
            <a:r>
              <a:rPr lang="en-GB" sz="1200" dirty="0"/>
              <a:t>or</a:t>
            </a:r>
            <a:br>
              <a:rPr lang="en-GB" sz="1200" dirty="0"/>
            </a:br>
            <a:r>
              <a:rPr lang="en-GB" sz="1200" dirty="0"/>
              <a:t>property edit</a:t>
            </a:r>
            <a:endParaRPr lang="en-GB" sz="1400" dirty="0"/>
          </a:p>
        </p:txBody>
      </p:sp>
      <p:sp>
        <p:nvSpPr>
          <p:cNvPr id="87" name="Rectangle 86"/>
          <p:cNvSpPr/>
          <p:nvPr/>
        </p:nvSpPr>
        <p:spPr>
          <a:xfrm>
            <a:off x="4515242" y="2786334"/>
            <a:ext cx="1116419" cy="655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Sub-execution</a:t>
            </a:r>
          </a:p>
        </p:txBody>
      </p:sp>
      <p:cxnSp>
        <p:nvCxnSpPr>
          <p:cNvPr id="88" name="Straight Arrow Connector 87"/>
          <p:cNvCxnSpPr>
            <a:stCxn id="86" idx="3"/>
            <a:endCxn id="96" idx="1"/>
          </p:cNvCxnSpPr>
          <p:nvPr/>
        </p:nvCxnSpPr>
        <p:spPr>
          <a:xfrm>
            <a:off x="3569606" y="3531503"/>
            <a:ext cx="945637" cy="437707"/>
          </a:xfrm>
          <a:prstGeom prst="straightConnector1">
            <a:avLst/>
          </a:prstGeom>
          <a:ln w="2222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Rectangle 88"/>
          <p:cNvSpPr/>
          <p:nvPr/>
        </p:nvSpPr>
        <p:spPr>
          <a:xfrm>
            <a:off x="2453185" y="5386000"/>
            <a:ext cx="1116419" cy="522347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Domain</a:t>
            </a:r>
          </a:p>
          <a:p>
            <a:pPr algn="ctr"/>
            <a:r>
              <a:rPr lang="en-GB" sz="1400" dirty="0"/>
              <a:t>Event</a:t>
            </a:r>
          </a:p>
        </p:txBody>
      </p:sp>
      <p:sp>
        <p:nvSpPr>
          <p:cNvPr id="90" name="Rectangle 89"/>
          <p:cNvSpPr/>
          <p:nvPr/>
        </p:nvSpPr>
        <p:spPr>
          <a:xfrm>
            <a:off x="4515241" y="5386000"/>
            <a:ext cx="1116419" cy="522348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/>
              <a:t>Domain</a:t>
            </a:r>
          </a:p>
          <a:p>
            <a:pPr algn="ctr"/>
            <a:r>
              <a:rPr lang="en-GB" sz="1400" dirty="0"/>
              <a:t>Event</a:t>
            </a:r>
          </a:p>
        </p:txBody>
      </p:sp>
      <p:sp>
        <p:nvSpPr>
          <p:cNvPr id="91" name="Rectangle 90"/>
          <p:cNvSpPr/>
          <p:nvPr/>
        </p:nvSpPr>
        <p:spPr>
          <a:xfrm>
            <a:off x="2013706" y="420276"/>
            <a:ext cx="3933616" cy="100510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GB" sz="1600" i="1" dirty="0" err="1">
                <a:solidFill>
                  <a:schemeClr val="accent6"/>
                </a:solidFill>
              </a:rPr>
              <a:t>ChangedObjectServiceInternal</a:t>
            </a:r>
            <a:endParaRPr lang="en-GB" sz="1600" i="1" dirty="0">
              <a:solidFill>
                <a:schemeClr val="accent6"/>
              </a:solidFill>
            </a:endParaRPr>
          </a:p>
        </p:txBody>
      </p:sp>
      <p:cxnSp>
        <p:nvCxnSpPr>
          <p:cNvPr id="92" name="Straight Arrow Connector 91"/>
          <p:cNvCxnSpPr/>
          <p:nvPr/>
        </p:nvCxnSpPr>
        <p:spPr>
          <a:xfrm flipH="1">
            <a:off x="2599684" y="4518737"/>
            <a:ext cx="2" cy="839974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86" idx="3"/>
            <a:endCxn id="87" idx="1"/>
          </p:cNvCxnSpPr>
          <p:nvPr/>
        </p:nvCxnSpPr>
        <p:spPr>
          <a:xfrm flipV="1">
            <a:off x="3569606" y="3114174"/>
            <a:ext cx="945637" cy="417329"/>
          </a:xfrm>
          <a:prstGeom prst="straightConnector1">
            <a:avLst/>
          </a:prstGeom>
          <a:ln w="22225"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Rectangle 93"/>
          <p:cNvSpPr/>
          <p:nvPr/>
        </p:nvSpPr>
        <p:spPr>
          <a:xfrm>
            <a:off x="2453183" y="789409"/>
            <a:ext cx="3178477" cy="467623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 err="1"/>
              <a:t>ChangedObjects</a:t>
            </a:r>
            <a:endParaRPr lang="en-GB" sz="1600" dirty="0"/>
          </a:p>
        </p:txBody>
      </p:sp>
      <p:cxnSp>
        <p:nvCxnSpPr>
          <p:cNvPr id="95" name="Straight Arrow Connector 94"/>
          <p:cNvCxnSpPr/>
          <p:nvPr/>
        </p:nvCxnSpPr>
        <p:spPr>
          <a:xfrm flipH="1">
            <a:off x="4654684" y="4312996"/>
            <a:ext cx="1" cy="1088952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Rectangle 95"/>
          <p:cNvSpPr/>
          <p:nvPr/>
        </p:nvSpPr>
        <p:spPr>
          <a:xfrm>
            <a:off x="4515242" y="3641370"/>
            <a:ext cx="1116419" cy="6556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dirty="0"/>
              <a:t>Sub-execution</a:t>
            </a:r>
          </a:p>
        </p:txBody>
      </p:sp>
      <p:cxnSp>
        <p:nvCxnSpPr>
          <p:cNvPr id="97" name="Straight Arrow Connector 96"/>
          <p:cNvCxnSpPr>
            <a:stCxn id="86" idx="0"/>
          </p:cNvCxnSpPr>
          <p:nvPr/>
        </p:nvCxnSpPr>
        <p:spPr>
          <a:xfrm flipH="1" flipV="1">
            <a:off x="3011394" y="1278366"/>
            <a:ext cx="3" cy="1238610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97"/>
          <p:cNvSpPr txBox="1"/>
          <p:nvPr/>
        </p:nvSpPr>
        <p:spPr>
          <a:xfrm>
            <a:off x="2990318" y="1403196"/>
            <a:ext cx="2141933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solidFill>
                  <a:schemeClr val="accent6"/>
                </a:solidFill>
              </a:rPr>
              <a:t>enlist objects as they are modified</a:t>
            </a:r>
          </a:p>
        </p:txBody>
      </p:sp>
      <p:sp>
        <p:nvSpPr>
          <p:cNvPr id="99" name="Rectangle 98"/>
          <p:cNvSpPr/>
          <p:nvPr/>
        </p:nvSpPr>
        <p:spPr>
          <a:xfrm>
            <a:off x="2013708" y="1700933"/>
            <a:ext cx="3933617" cy="31740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600" dirty="0" err="1">
                <a:solidFill>
                  <a:schemeClr val="tx2"/>
                </a:solidFill>
              </a:rPr>
              <a:t>InteractionContext</a:t>
            </a:r>
            <a:endParaRPr lang="en-GB" sz="1600" dirty="0">
              <a:solidFill>
                <a:schemeClr val="tx2"/>
              </a:solidFill>
            </a:endParaRPr>
          </a:p>
        </p:txBody>
      </p:sp>
      <p:sp>
        <p:nvSpPr>
          <p:cNvPr id="100" name="Rectangle 99"/>
          <p:cNvSpPr/>
          <p:nvPr/>
        </p:nvSpPr>
        <p:spPr>
          <a:xfrm>
            <a:off x="6150646" y="2126854"/>
            <a:ext cx="1569187" cy="5006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sz="1600" i="1" dirty="0" err="1">
                <a:solidFill>
                  <a:schemeClr val="accent2"/>
                </a:solidFill>
              </a:rPr>
              <a:t>PublisherService</a:t>
            </a:r>
            <a:br>
              <a:rPr lang="en-GB" sz="1600" i="1" dirty="0">
                <a:solidFill>
                  <a:schemeClr val="accent2"/>
                </a:solidFill>
              </a:rPr>
            </a:br>
            <a:r>
              <a:rPr lang="en-GB" sz="1600" i="1" dirty="0">
                <a:solidFill>
                  <a:schemeClr val="accent2"/>
                </a:solidFill>
              </a:rPr>
              <a:t>Internal</a:t>
            </a:r>
          </a:p>
        </p:txBody>
      </p:sp>
      <p:sp>
        <p:nvSpPr>
          <p:cNvPr id="101" name="Rectangle 100"/>
          <p:cNvSpPr/>
          <p:nvPr/>
        </p:nvSpPr>
        <p:spPr>
          <a:xfrm>
            <a:off x="6150646" y="113217"/>
            <a:ext cx="1633864" cy="550678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r>
              <a:rPr lang="en-GB" sz="1600" i="1" dirty="0">
                <a:solidFill>
                  <a:schemeClr val="accent4"/>
                </a:solidFill>
              </a:rPr>
              <a:t>Auditing</a:t>
            </a:r>
            <a:br>
              <a:rPr lang="en-GB" sz="1600" i="1" dirty="0">
                <a:solidFill>
                  <a:schemeClr val="accent4"/>
                </a:solidFill>
              </a:rPr>
            </a:br>
            <a:r>
              <a:rPr lang="en-GB" sz="1600" i="1" dirty="0" err="1">
                <a:solidFill>
                  <a:schemeClr val="accent4"/>
                </a:solidFill>
              </a:rPr>
              <a:t>ServiceInternal</a:t>
            </a:r>
            <a:endParaRPr lang="en-GB" sz="1600" i="1" dirty="0">
              <a:solidFill>
                <a:schemeClr val="accent4"/>
              </a:solidFill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8220733" y="2939532"/>
            <a:ext cx="1649759" cy="5506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GB" sz="1600" dirty="0" err="1">
                <a:solidFill>
                  <a:schemeClr val="tx1"/>
                </a:solidFill>
              </a:rPr>
              <a:t>PublisherService</a:t>
            </a:r>
            <a:endParaRPr lang="en-GB" sz="1600" dirty="0">
              <a:solidFill>
                <a:schemeClr val="tx1"/>
              </a:solidFill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SPI</a:t>
            </a:r>
          </a:p>
        </p:txBody>
      </p:sp>
      <p:sp>
        <p:nvSpPr>
          <p:cNvPr id="103" name="Rectangle 102"/>
          <p:cNvSpPr/>
          <p:nvPr/>
        </p:nvSpPr>
        <p:spPr>
          <a:xfrm>
            <a:off x="197299" y="1700933"/>
            <a:ext cx="1697674" cy="3174087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GB" sz="1600" dirty="0" err="1">
                <a:solidFill>
                  <a:schemeClr val="bg1">
                    <a:lumMod val="50000"/>
                  </a:schemeClr>
                </a:solidFill>
              </a:rPr>
              <a:t>CommandContext</a:t>
            </a:r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cxnSp>
        <p:nvCxnSpPr>
          <p:cNvPr id="104" name="Straight Arrow Connector 103"/>
          <p:cNvCxnSpPr/>
          <p:nvPr/>
        </p:nvCxnSpPr>
        <p:spPr>
          <a:xfrm flipV="1">
            <a:off x="5064592" y="1293156"/>
            <a:ext cx="8856" cy="1467999"/>
          </a:xfrm>
          <a:prstGeom prst="straightConnector1">
            <a:avLst/>
          </a:prstGeom>
          <a:ln w="19050">
            <a:solidFill>
              <a:schemeClr val="accent6">
                <a:lumMod val="60000"/>
                <a:lumOff val="4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urved Connector 104"/>
          <p:cNvCxnSpPr>
            <a:endCxn id="100" idx="1"/>
          </p:cNvCxnSpPr>
          <p:nvPr/>
        </p:nvCxnSpPr>
        <p:spPr>
          <a:xfrm flipV="1">
            <a:off x="3590682" y="2377162"/>
            <a:ext cx="2559964" cy="206846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urved Connector 105"/>
          <p:cNvCxnSpPr>
            <a:endCxn id="100" idx="1"/>
          </p:cNvCxnSpPr>
          <p:nvPr/>
        </p:nvCxnSpPr>
        <p:spPr>
          <a:xfrm flipV="1">
            <a:off x="5648724" y="2377162"/>
            <a:ext cx="501922" cy="451221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urved Connector 106"/>
          <p:cNvCxnSpPr>
            <a:endCxn id="100" idx="0"/>
          </p:cNvCxnSpPr>
          <p:nvPr/>
        </p:nvCxnSpPr>
        <p:spPr>
          <a:xfrm>
            <a:off x="5627771" y="1177175"/>
            <a:ext cx="1307469" cy="949679"/>
          </a:xfrm>
          <a:prstGeom prst="curvedConnector2">
            <a:avLst/>
          </a:prstGeom>
          <a:ln w="19050">
            <a:solidFill>
              <a:schemeClr val="accent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TextBox 107"/>
          <p:cNvSpPr txBox="1"/>
          <p:nvPr/>
        </p:nvSpPr>
        <p:spPr>
          <a:xfrm>
            <a:off x="6069311" y="2623983"/>
            <a:ext cx="1494320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>
                <a:solidFill>
                  <a:schemeClr val="accent2"/>
                </a:solidFill>
              </a:rPr>
              <a:t>publish each execution</a:t>
            </a:r>
            <a:br>
              <a:rPr lang="en-GB" sz="1100" dirty="0">
                <a:solidFill>
                  <a:schemeClr val="accent2"/>
                </a:solidFill>
              </a:rPr>
            </a:br>
            <a:r>
              <a:rPr lang="en-GB" sz="1100" dirty="0">
                <a:solidFill>
                  <a:schemeClr val="accent2"/>
                </a:solidFill>
              </a:rPr>
              <a:t>immediately after it</a:t>
            </a:r>
          </a:p>
          <a:p>
            <a:pPr algn="ctr"/>
            <a:r>
              <a:rPr lang="en-GB" sz="1100" dirty="0">
                <a:solidFill>
                  <a:schemeClr val="accent2"/>
                </a:solidFill>
              </a:rPr>
              <a:t>completes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6530010" y="1317269"/>
            <a:ext cx="172194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 algn="ctr">
              <a:defRPr sz="1400">
                <a:solidFill>
                  <a:schemeClr val="accent2"/>
                </a:solidFill>
              </a:defRPr>
            </a:lvl1pPr>
          </a:lstStyle>
          <a:p>
            <a:r>
              <a:rPr lang="en-GB" sz="1100" dirty="0"/>
              <a:t>publish all changed objects</a:t>
            </a:r>
            <a:br>
              <a:rPr lang="en-GB" sz="1100" dirty="0"/>
            </a:br>
            <a:r>
              <a:rPr lang="en-GB" sz="1100" dirty="0"/>
              <a:t>at end of transaction</a:t>
            </a:r>
          </a:p>
        </p:txBody>
      </p:sp>
      <p:cxnSp>
        <p:nvCxnSpPr>
          <p:cNvPr id="110" name="Curved Connector 109"/>
          <p:cNvCxnSpPr>
            <a:stCxn id="94" idx="3"/>
            <a:endCxn id="101" idx="2"/>
          </p:cNvCxnSpPr>
          <p:nvPr/>
        </p:nvCxnSpPr>
        <p:spPr>
          <a:xfrm flipV="1">
            <a:off x="5631660" y="663895"/>
            <a:ext cx="1335918" cy="359326"/>
          </a:xfrm>
          <a:prstGeom prst="curvedConnector2">
            <a:avLst/>
          </a:prstGeom>
          <a:ln w="19050">
            <a:solidFill>
              <a:schemeClr val="accent4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6530010" y="818069"/>
            <a:ext cx="1515158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100" dirty="0">
                <a:solidFill>
                  <a:schemeClr val="accent4"/>
                </a:solidFill>
              </a:rPr>
              <a:t>audit all changed props</a:t>
            </a:r>
            <a:br>
              <a:rPr lang="en-GB" sz="1100" dirty="0">
                <a:solidFill>
                  <a:schemeClr val="accent4"/>
                </a:solidFill>
              </a:rPr>
            </a:br>
            <a:r>
              <a:rPr lang="en-GB" sz="1100" dirty="0">
                <a:solidFill>
                  <a:schemeClr val="accent4"/>
                </a:solidFill>
              </a:rPr>
              <a:t>at end of transaction</a:t>
            </a:r>
          </a:p>
        </p:txBody>
      </p:sp>
      <p:sp>
        <p:nvSpPr>
          <p:cNvPr id="112" name="Rectangle 111"/>
          <p:cNvSpPr/>
          <p:nvPr/>
        </p:nvSpPr>
        <p:spPr>
          <a:xfrm>
            <a:off x="197299" y="5748125"/>
            <a:ext cx="1697676" cy="5506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GB" sz="1600" dirty="0" err="1">
                <a:solidFill>
                  <a:schemeClr val="tx1"/>
                </a:solidFill>
              </a:rPr>
              <a:t>CommandService</a:t>
            </a:r>
            <a:br>
              <a:rPr lang="en-GB" sz="1600" dirty="0">
                <a:solidFill>
                  <a:schemeClr val="tx1"/>
                </a:solidFill>
              </a:rPr>
            </a:br>
            <a:r>
              <a:rPr lang="en-GB" sz="1600" dirty="0">
                <a:solidFill>
                  <a:schemeClr val="tx1"/>
                </a:solidFill>
              </a:rPr>
              <a:t>SPI</a:t>
            </a:r>
          </a:p>
        </p:txBody>
      </p:sp>
      <p:sp>
        <p:nvSpPr>
          <p:cNvPr id="113" name="Rectangle 112"/>
          <p:cNvSpPr/>
          <p:nvPr/>
        </p:nvSpPr>
        <p:spPr>
          <a:xfrm>
            <a:off x="8220731" y="113217"/>
            <a:ext cx="1649759" cy="5506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AuditingService3</a:t>
            </a:r>
            <a:br>
              <a:rPr lang="en-GB" sz="1600" dirty="0">
                <a:solidFill>
                  <a:schemeClr val="tx1"/>
                </a:solidFill>
              </a:rPr>
            </a:br>
            <a:r>
              <a:rPr lang="en-GB" sz="1600" dirty="0">
                <a:solidFill>
                  <a:schemeClr val="tx1"/>
                </a:solidFill>
              </a:rPr>
              <a:t>SPI</a:t>
            </a:r>
          </a:p>
        </p:txBody>
      </p:sp>
      <p:cxnSp>
        <p:nvCxnSpPr>
          <p:cNvPr id="114" name="Curved Connector 113"/>
          <p:cNvCxnSpPr>
            <a:stCxn id="100" idx="3"/>
            <a:endCxn id="102" idx="1"/>
          </p:cNvCxnSpPr>
          <p:nvPr/>
        </p:nvCxnSpPr>
        <p:spPr>
          <a:xfrm>
            <a:off x="7719833" y="2377162"/>
            <a:ext cx="500900" cy="837709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urved Connector 114"/>
          <p:cNvCxnSpPr>
            <a:stCxn id="101" idx="3"/>
            <a:endCxn id="113" idx="1"/>
          </p:cNvCxnSpPr>
          <p:nvPr/>
        </p:nvCxnSpPr>
        <p:spPr>
          <a:xfrm>
            <a:off x="7784510" y="388556"/>
            <a:ext cx="436221" cy="12700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Curved Connector 115"/>
          <p:cNvCxnSpPr>
            <a:stCxn id="85" idx="2"/>
            <a:endCxn id="112" idx="0"/>
          </p:cNvCxnSpPr>
          <p:nvPr/>
        </p:nvCxnSpPr>
        <p:spPr>
          <a:xfrm rot="16200000" flipH="1">
            <a:off x="542753" y="5244741"/>
            <a:ext cx="1000522" cy="6245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3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TextBox 116"/>
          <p:cNvSpPr txBox="1"/>
          <p:nvPr/>
        </p:nvSpPr>
        <p:spPr>
          <a:xfrm>
            <a:off x="3595169" y="4861399"/>
            <a:ext cx="992579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>
                <a:solidFill>
                  <a:schemeClr val="bg1">
                    <a:lumMod val="50000"/>
                  </a:schemeClr>
                </a:solidFill>
              </a:rPr>
              <a:t>broadcast</a:t>
            </a:r>
            <a:br>
              <a:rPr lang="en-GB" sz="11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GB" sz="1100" dirty="0">
                <a:solidFill>
                  <a:schemeClr val="bg1">
                    <a:lumMod val="50000"/>
                  </a:schemeClr>
                </a:solidFill>
              </a:rPr>
              <a:t>pre- and post-</a:t>
            </a:r>
            <a:br>
              <a:rPr lang="en-GB" sz="1100" dirty="0">
                <a:solidFill>
                  <a:schemeClr val="bg1">
                    <a:lumMod val="50000"/>
                  </a:schemeClr>
                </a:solidFill>
              </a:rPr>
            </a:br>
            <a:r>
              <a:rPr lang="en-GB" sz="1100" dirty="0">
                <a:solidFill>
                  <a:schemeClr val="bg1">
                    <a:lumMod val="50000"/>
                  </a:schemeClr>
                </a:solidFill>
              </a:rPr>
              <a:t>via </a:t>
            </a:r>
            <a:r>
              <a:rPr lang="en-GB" sz="1100" dirty="0" err="1">
                <a:solidFill>
                  <a:schemeClr val="bg1">
                    <a:lumMod val="50000"/>
                  </a:schemeClr>
                </a:solidFill>
              </a:rPr>
              <a:t>EventBus</a:t>
            </a:r>
            <a:endParaRPr lang="en-GB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118" name="TextBox 117"/>
          <p:cNvSpPr txBox="1"/>
          <p:nvPr/>
        </p:nvSpPr>
        <p:spPr>
          <a:xfrm>
            <a:off x="187163" y="5280388"/>
            <a:ext cx="840295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100" dirty="0">
                <a:solidFill>
                  <a:schemeClr val="accent3">
                    <a:lumMod val="75000"/>
                  </a:schemeClr>
                </a:solidFill>
              </a:rPr>
              <a:t>Command</a:t>
            </a:r>
            <a:br>
              <a:rPr lang="en-GB" sz="11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GB" sz="1100" dirty="0">
                <a:solidFill>
                  <a:schemeClr val="accent3">
                    <a:lumMod val="75000"/>
                  </a:schemeClr>
                </a:solidFill>
              </a:rPr>
              <a:t>persistence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3767495" y="3236738"/>
            <a:ext cx="647933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1000" dirty="0"/>
              <a:t>via</a:t>
            </a:r>
            <a:br>
              <a:rPr lang="en-GB" sz="1000" dirty="0"/>
            </a:br>
            <a:r>
              <a:rPr lang="en-GB" sz="1000" dirty="0"/>
              <a:t>Wrapper</a:t>
            </a:r>
            <a:br>
              <a:rPr lang="en-GB" sz="1000" dirty="0"/>
            </a:br>
            <a:r>
              <a:rPr lang="en-GB" sz="1000" dirty="0"/>
              <a:t>Factory</a:t>
            </a:r>
          </a:p>
        </p:txBody>
      </p:sp>
      <p:cxnSp>
        <p:nvCxnSpPr>
          <p:cNvPr id="120" name="Straight Arrow Connector 119"/>
          <p:cNvCxnSpPr/>
          <p:nvPr/>
        </p:nvCxnSpPr>
        <p:spPr>
          <a:xfrm flipH="1">
            <a:off x="3478445" y="4547399"/>
            <a:ext cx="2" cy="839974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H="1">
            <a:off x="5532719" y="4297557"/>
            <a:ext cx="1" cy="1088952"/>
          </a:xfrm>
          <a:prstGeom prst="straightConnector1">
            <a:avLst/>
          </a:prstGeom>
          <a:ln w="19050">
            <a:solidFill>
              <a:schemeClr val="bg1">
                <a:lumMod val="50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V="1">
            <a:off x="263471" y="119725"/>
            <a:ext cx="5683851" cy="7749"/>
          </a:xfrm>
          <a:prstGeom prst="straightConnector1">
            <a:avLst/>
          </a:prstGeom>
          <a:ln>
            <a:solidFill>
              <a:schemeClr val="tx1"/>
            </a:solidFill>
            <a:prstDash val="lg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TextBox 122"/>
          <p:cNvSpPr txBox="1"/>
          <p:nvPr/>
        </p:nvSpPr>
        <p:spPr>
          <a:xfrm>
            <a:off x="160946" y="119725"/>
            <a:ext cx="49564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200" dirty="0"/>
              <a:t>Time</a:t>
            </a:r>
          </a:p>
        </p:txBody>
      </p:sp>
      <p:sp>
        <p:nvSpPr>
          <p:cNvPr id="44" name="Rectangle 43"/>
          <p:cNvSpPr/>
          <p:nvPr/>
        </p:nvSpPr>
        <p:spPr>
          <a:xfrm>
            <a:off x="8220731" y="2117871"/>
            <a:ext cx="1649759" cy="5506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GB" sz="1600" dirty="0" err="1">
                <a:solidFill>
                  <a:schemeClr val="tx1"/>
                </a:solidFill>
              </a:rPr>
              <a:t>PublishingService</a:t>
            </a:r>
            <a:endParaRPr lang="en-GB" sz="1600" dirty="0">
              <a:solidFill>
                <a:schemeClr val="tx1"/>
              </a:solidFill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SPI</a:t>
            </a:r>
          </a:p>
        </p:txBody>
      </p:sp>
      <p:cxnSp>
        <p:nvCxnSpPr>
          <p:cNvPr id="45" name="Curved Connector 44"/>
          <p:cNvCxnSpPr>
            <a:stCxn id="100" idx="3"/>
            <a:endCxn id="44" idx="1"/>
          </p:cNvCxnSpPr>
          <p:nvPr/>
        </p:nvCxnSpPr>
        <p:spPr>
          <a:xfrm>
            <a:off x="7719833" y="2377162"/>
            <a:ext cx="500898" cy="16048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2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Rectangle 46"/>
          <p:cNvSpPr/>
          <p:nvPr/>
        </p:nvSpPr>
        <p:spPr>
          <a:xfrm>
            <a:off x="8296351" y="875901"/>
            <a:ext cx="1649759" cy="5506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220731" y="786321"/>
            <a:ext cx="1649759" cy="55067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ctr"/>
            <a:r>
              <a:rPr lang="en-GB" sz="1600" dirty="0" err="1">
                <a:solidFill>
                  <a:schemeClr val="tx1"/>
                </a:solidFill>
              </a:rPr>
              <a:t>AuditerService</a:t>
            </a:r>
            <a:endParaRPr lang="en-GB" sz="1600" dirty="0">
              <a:solidFill>
                <a:schemeClr val="tx1"/>
              </a:solidFill>
            </a:endParaRPr>
          </a:p>
          <a:p>
            <a:pPr algn="ctr"/>
            <a:r>
              <a:rPr lang="en-GB" sz="1600" dirty="0">
                <a:solidFill>
                  <a:schemeClr val="tx1"/>
                </a:solidFill>
              </a:rPr>
              <a:t>SPI</a:t>
            </a:r>
          </a:p>
        </p:txBody>
      </p:sp>
      <p:cxnSp>
        <p:nvCxnSpPr>
          <p:cNvPr id="50" name="Curved Connector 49"/>
          <p:cNvCxnSpPr>
            <a:stCxn id="101" idx="3"/>
            <a:endCxn id="49" idx="1"/>
          </p:cNvCxnSpPr>
          <p:nvPr/>
        </p:nvCxnSpPr>
        <p:spPr>
          <a:xfrm>
            <a:off x="7784510" y="388556"/>
            <a:ext cx="436221" cy="673104"/>
          </a:xfrm>
          <a:prstGeom prst="curvedConnector3">
            <a:avLst>
              <a:gd name="adj1" fmla="val 50000"/>
            </a:avLst>
          </a:prstGeom>
          <a:ln w="19050">
            <a:solidFill>
              <a:schemeClr val="accent4">
                <a:lumMod val="75000"/>
              </a:schemeClr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7617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</TotalTime>
  <Words>51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Haywood</dc:creator>
  <cp:lastModifiedBy>Dan Haywood</cp:lastModifiedBy>
  <cp:revision>18</cp:revision>
  <dcterms:created xsi:type="dcterms:W3CDTF">2016-05-13T11:03:52Z</dcterms:created>
  <dcterms:modified xsi:type="dcterms:W3CDTF">2016-06-06T13:33:23Z</dcterms:modified>
</cp:coreProperties>
</file>