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D9DE0-298E-4332-9C18-A7622316E3A2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D306-3002-40BB-ACA1-B2A036FC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117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D9DE0-298E-4332-9C18-A7622316E3A2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D306-3002-40BB-ACA1-B2A036FC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937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D9DE0-298E-4332-9C18-A7622316E3A2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D306-3002-40BB-ACA1-B2A036FC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167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D9DE0-298E-4332-9C18-A7622316E3A2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D306-3002-40BB-ACA1-B2A036FC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64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D9DE0-298E-4332-9C18-A7622316E3A2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D306-3002-40BB-ACA1-B2A036FC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735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D9DE0-298E-4332-9C18-A7622316E3A2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D306-3002-40BB-ACA1-B2A036FC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71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D9DE0-298E-4332-9C18-A7622316E3A2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D306-3002-40BB-ACA1-B2A036FC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129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D9DE0-298E-4332-9C18-A7622316E3A2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D306-3002-40BB-ACA1-B2A036FC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967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D9DE0-298E-4332-9C18-A7622316E3A2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D306-3002-40BB-ACA1-B2A036FC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243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D9DE0-298E-4332-9C18-A7622316E3A2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D306-3002-40BB-ACA1-B2A036FC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857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D9DE0-298E-4332-9C18-A7622316E3A2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D306-3002-40BB-ACA1-B2A036FC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259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D9DE0-298E-4332-9C18-A7622316E3A2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ED306-3002-40BB-ACA1-B2A036FC3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698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03648" y="1556792"/>
            <a:ext cx="2664296" cy="2664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@</a:t>
            </a:r>
            <a:r>
              <a:rPr lang="en-GB" sz="1600" dirty="0" err="1" smtClean="0"/>
              <a:t>DomainService</a:t>
            </a:r>
            <a:r>
              <a:rPr lang="en-GB" sz="1600" dirty="0" smtClean="0"/>
              <a:t>(</a:t>
            </a:r>
            <a:br>
              <a:rPr lang="en-GB" sz="1600" dirty="0" smtClean="0"/>
            </a:br>
            <a:r>
              <a:rPr lang="en-GB" sz="1600" dirty="0" smtClean="0"/>
              <a:t>nature=VIEW_REST_ONLY)</a:t>
            </a:r>
          </a:p>
          <a:p>
            <a:pPr algn="ctr"/>
            <a:r>
              <a:rPr lang="en-GB" sz="2000" dirty="0" err="1" smtClean="0"/>
              <a:t>MyRestApi</a:t>
            </a:r>
            <a:endParaRPr lang="en-GB" sz="2000" dirty="0"/>
          </a:p>
        </p:txBody>
      </p:sp>
      <p:sp>
        <p:nvSpPr>
          <p:cNvPr id="5" name="Rectangle 4"/>
          <p:cNvSpPr/>
          <p:nvPr/>
        </p:nvSpPr>
        <p:spPr>
          <a:xfrm>
            <a:off x="4716016" y="1556792"/>
            <a:ext cx="2808312" cy="11436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@</a:t>
            </a:r>
            <a:r>
              <a:rPr lang="en-GB" sz="1600" dirty="0" err="1" smtClean="0"/>
              <a:t>DomainService</a:t>
            </a:r>
            <a:r>
              <a:rPr lang="en-GB" sz="1600" dirty="0" smtClean="0"/>
              <a:t>(</a:t>
            </a:r>
            <a:br>
              <a:rPr lang="en-GB" sz="1600" dirty="0" smtClean="0"/>
            </a:br>
            <a:r>
              <a:rPr lang="en-GB" sz="1600" dirty="0" smtClean="0"/>
              <a:t>nature=DOMAIN)</a:t>
            </a:r>
          </a:p>
          <a:p>
            <a:pPr algn="ctr"/>
            <a:r>
              <a:rPr lang="en-GB" sz="2000" dirty="0" smtClean="0"/>
              <a:t>v1.MyRestApi</a:t>
            </a:r>
            <a:endParaRPr lang="en-GB" sz="2000" dirty="0"/>
          </a:p>
        </p:txBody>
      </p:sp>
      <p:sp>
        <p:nvSpPr>
          <p:cNvPr id="6" name="Rectangle 5"/>
          <p:cNvSpPr/>
          <p:nvPr/>
        </p:nvSpPr>
        <p:spPr>
          <a:xfrm>
            <a:off x="4716016" y="2924944"/>
            <a:ext cx="2808312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@</a:t>
            </a:r>
            <a:r>
              <a:rPr lang="en-GB" sz="1600" dirty="0" err="1"/>
              <a:t>DomainService</a:t>
            </a:r>
            <a:r>
              <a:rPr lang="en-GB" sz="1600" dirty="0" smtClean="0"/>
              <a:t>(</a:t>
            </a:r>
            <a:br>
              <a:rPr lang="en-GB" sz="1600" dirty="0" smtClean="0"/>
            </a:br>
            <a:r>
              <a:rPr lang="en-GB" sz="1600" dirty="0" smtClean="0"/>
              <a:t>nature=DOMAIN</a:t>
            </a:r>
            <a:r>
              <a:rPr lang="en-GB" sz="1600" dirty="0"/>
              <a:t>)</a:t>
            </a:r>
          </a:p>
          <a:p>
            <a:pPr algn="ctr"/>
            <a:r>
              <a:rPr lang="en-GB" sz="2000" dirty="0" smtClean="0"/>
              <a:t>v2.MyRestApi</a:t>
            </a:r>
            <a:endParaRPr lang="en-GB" sz="2000" dirty="0"/>
          </a:p>
        </p:txBody>
      </p:sp>
      <p:sp>
        <p:nvSpPr>
          <p:cNvPr id="7" name="Rectangle 6"/>
          <p:cNvSpPr/>
          <p:nvPr/>
        </p:nvSpPr>
        <p:spPr>
          <a:xfrm>
            <a:off x="1403648" y="476672"/>
            <a:ext cx="2664296" cy="5760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AcceptHeaderService</a:t>
            </a:r>
            <a:endParaRPr lang="en-GB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683568" y="2160388"/>
            <a:ext cx="72008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3"/>
            <a:endCxn id="5" idx="1"/>
          </p:cNvCxnSpPr>
          <p:nvPr/>
        </p:nvCxnSpPr>
        <p:spPr>
          <a:xfrm flipV="1">
            <a:off x="4067944" y="2128621"/>
            <a:ext cx="648072" cy="760319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2699792" y="1052736"/>
            <a:ext cx="0" cy="504056"/>
          </a:xfrm>
          <a:prstGeom prst="straightConnector1">
            <a:avLst/>
          </a:prstGeom>
          <a:ln w="19050">
            <a:prstDash val="sysDash"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7818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Haywood</dc:creator>
  <cp:lastModifiedBy>Dan Haywood</cp:lastModifiedBy>
  <cp:revision>2</cp:revision>
  <dcterms:created xsi:type="dcterms:W3CDTF">2015-12-22T09:38:32Z</dcterms:created>
  <dcterms:modified xsi:type="dcterms:W3CDTF">2015-12-22T09:47:40Z</dcterms:modified>
</cp:coreProperties>
</file>