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9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33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78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31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05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4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703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79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05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60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0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88DB6-8B46-4AF7-9100-3E791CD9C976}" type="datetimeFigureOut">
              <a:rPr lang="en-GB" smtClean="0"/>
              <a:t>22/11/2015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0A2C6-651C-4870-8523-187002099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54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107504" y="3212976"/>
            <a:ext cx="8928992" cy="2376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107504" y="5166194"/>
            <a:ext cx="1101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xjc</a:t>
            </a:r>
            <a:r>
              <a:rPr lang="en-GB" dirty="0" smtClean="0"/>
              <a:t> profile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107504" y="188640"/>
            <a:ext cx="8928992" cy="2943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323528" y="404664"/>
            <a:ext cx="1656184" cy="1224136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JAXB-annotated view models</a:t>
            </a:r>
          </a:p>
          <a:p>
            <a:pPr algn="ctr"/>
            <a:r>
              <a:rPr lang="en-GB" sz="1400" dirty="0" smtClean="0"/>
              <a:t>(.class)</a:t>
            </a:r>
            <a:endParaRPr lang="en-GB" sz="1400" dirty="0"/>
          </a:p>
        </p:txBody>
      </p:sp>
      <p:sp>
        <p:nvSpPr>
          <p:cNvPr id="5" name="Rectangle 4"/>
          <p:cNvSpPr/>
          <p:nvPr/>
        </p:nvSpPr>
        <p:spPr>
          <a:xfrm>
            <a:off x="2483768" y="620688"/>
            <a:ext cx="172819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/>
              <a:t>i</a:t>
            </a:r>
            <a:r>
              <a:rPr lang="en-GB" sz="1400" dirty="0" err="1" smtClean="0"/>
              <a:t>sis</a:t>
            </a:r>
            <a:r>
              <a:rPr lang="en-GB" sz="1400" dirty="0" smtClean="0"/>
              <a:t>-maven-plugin:</a:t>
            </a:r>
          </a:p>
          <a:p>
            <a:pPr algn="ctr"/>
            <a:r>
              <a:rPr lang="en-GB" dirty="0" err="1" smtClean="0"/>
              <a:t>xsd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508104" y="620688"/>
            <a:ext cx="172819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assembly</a:t>
            </a:r>
            <a:endParaRPr lang="en-GB" sz="1400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2797769" y="1556792"/>
            <a:ext cx="1656184" cy="1224136"/>
          </a:xfrm>
          <a:prstGeom prst="flowChartMulti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XSD schemas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1979712" y="3573016"/>
            <a:ext cx="1728192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err="1" smtClean="0"/>
              <a:t>xjc</a:t>
            </a:r>
            <a:endParaRPr lang="en-GB" sz="2000" dirty="0"/>
          </a:p>
        </p:txBody>
      </p:sp>
      <p:sp>
        <p:nvSpPr>
          <p:cNvPr id="10" name="Rectangle 9"/>
          <p:cNvSpPr/>
          <p:nvPr/>
        </p:nvSpPr>
        <p:spPr>
          <a:xfrm>
            <a:off x="3275856" y="5805264"/>
            <a:ext cx="1728192" cy="648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>
                <a:solidFill>
                  <a:schemeClr val="tx1"/>
                </a:solidFill>
              </a:rPr>
              <a:t>javac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Flowchart: Multidocument 10"/>
          <p:cNvSpPr/>
          <p:nvPr/>
        </p:nvSpPr>
        <p:spPr>
          <a:xfrm>
            <a:off x="4572000" y="3356992"/>
            <a:ext cx="1656184" cy="1224136"/>
          </a:xfrm>
          <a:prstGeom prst="flowChartMulti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DTOs</a:t>
            </a:r>
          </a:p>
          <a:p>
            <a:pPr algn="ctr"/>
            <a:r>
              <a:rPr lang="en-GB" sz="1400" dirty="0" smtClean="0"/>
              <a:t>(.java)</a:t>
            </a:r>
            <a:endParaRPr lang="en-GB" sz="1400" dirty="0"/>
          </a:p>
        </p:txBody>
      </p:sp>
      <p:sp>
        <p:nvSpPr>
          <p:cNvPr id="12" name="Cube 11"/>
          <p:cNvSpPr/>
          <p:nvPr/>
        </p:nvSpPr>
        <p:spPr>
          <a:xfrm>
            <a:off x="7740352" y="1412776"/>
            <a:ext cx="1080120" cy="1008112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XSDs</a:t>
            </a:r>
          </a:p>
          <a:p>
            <a:pPr algn="ctr"/>
            <a:r>
              <a:rPr lang="en-GB" dirty="0" smtClean="0"/>
              <a:t>(.zip)</a:t>
            </a:r>
            <a:endParaRPr lang="en-GB" dirty="0"/>
          </a:p>
        </p:txBody>
      </p:sp>
      <p:cxnSp>
        <p:nvCxnSpPr>
          <p:cNvPr id="14" name="Curved Connector 13"/>
          <p:cNvCxnSpPr>
            <a:stCxn id="4" idx="3"/>
            <a:endCxn id="5" idx="1"/>
          </p:cNvCxnSpPr>
          <p:nvPr/>
        </p:nvCxnSpPr>
        <p:spPr>
          <a:xfrm flipV="1">
            <a:off x="1979712" y="944724"/>
            <a:ext cx="504056" cy="72008"/>
          </a:xfrm>
          <a:prstGeom prst="curvedConnector3">
            <a:avLst/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5" idx="3"/>
            <a:endCxn id="7" idx="1"/>
          </p:cNvCxnSpPr>
          <p:nvPr/>
        </p:nvCxnSpPr>
        <p:spPr>
          <a:xfrm flipH="1">
            <a:off x="2797769" y="944724"/>
            <a:ext cx="1414191" cy="1224136"/>
          </a:xfrm>
          <a:prstGeom prst="curvedConnector5">
            <a:avLst>
              <a:gd name="adj1" fmla="val -16165"/>
              <a:gd name="adj2" fmla="val 38235"/>
              <a:gd name="adj3" fmla="val 116165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7" idx="3"/>
            <a:endCxn id="6" idx="1"/>
          </p:cNvCxnSpPr>
          <p:nvPr/>
        </p:nvCxnSpPr>
        <p:spPr>
          <a:xfrm flipV="1">
            <a:off x="4453953" y="944724"/>
            <a:ext cx="1054151" cy="1224136"/>
          </a:xfrm>
          <a:prstGeom prst="curvedConnector3">
            <a:avLst>
              <a:gd name="adj1" fmla="val 50000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6" idx="3"/>
            <a:endCxn id="12" idx="2"/>
          </p:cNvCxnSpPr>
          <p:nvPr/>
        </p:nvCxnSpPr>
        <p:spPr>
          <a:xfrm>
            <a:off x="7236296" y="944724"/>
            <a:ext cx="504056" cy="1098122"/>
          </a:xfrm>
          <a:prstGeom prst="curvedConnector3">
            <a:avLst>
              <a:gd name="adj1" fmla="val 50000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be 24"/>
          <p:cNvSpPr/>
          <p:nvPr/>
        </p:nvSpPr>
        <p:spPr>
          <a:xfrm>
            <a:off x="7740352" y="5733256"/>
            <a:ext cx="1080120" cy="1008112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DTOs</a:t>
            </a:r>
            <a:br>
              <a:rPr lang="en-GB" dirty="0" smtClean="0"/>
            </a:br>
            <a:r>
              <a:rPr lang="en-GB" dirty="0" smtClean="0"/>
              <a:t>(.jar)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5292080" y="5805264"/>
            <a:ext cx="1728192" cy="648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package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27" name="Curved Connector 26"/>
          <p:cNvCxnSpPr>
            <a:stCxn id="11" idx="2"/>
            <a:endCxn id="10" idx="1"/>
          </p:cNvCxnSpPr>
          <p:nvPr/>
        </p:nvCxnSpPr>
        <p:spPr>
          <a:xfrm rot="5400000">
            <a:off x="3483126" y="4327500"/>
            <a:ext cx="1594530" cy="2009070"/>
          </a:xfrm>
          <a:prstGeom prst="curvedConnector4">
            <a:avLst>
              <a:gd name="adj1" fmla="val 38385"/>
              <a:gd name="adj2" fmla="val 111378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7" idx="2"/>
            <a:endCxn id="8" idx="1"/>
          </p:cNvCxnSpPr>
          <p:nvPr/>
        </p:nvCxnSpPr>
        <p:spPr>
          <a:xfrm rot="5400000">
            <a:off x="2163963" y="2550320"/>
            <a:ext cx="1162482" cy="1530983"/>
          </a:xfrm>
          <a:prstGeom prst="curvedConnector4">
            <a:avLst>
              <a:gd name="adj1" fmla="val 34069"/>
              <a:gd name="adj2" fmla="val 114932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8" idx="3"/>
            <a:endCxn id="11" idx="1"/>
          </p:cNvCxnSpPr>
          <p:nvPr/>
        </p:nvCxnSpPr>
        <p:spPr>
          <a:xfrm>
            <a:off x="3707904" y="3897052"/>
            <a:ext cx="864096" cy="72008"/>
          </a:xfrm>
          <a:prstGeom prst="curvedConnector3">
            <a:avLst>
              <a:gd name="adj1" fmla="val 50000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6" idx="3"/>
            <a:endCxn id="25" idx="2"/>
          </p:cNvCxnSpPr>
          <p:nvPr/>
        </p:nvCxnSpPr>
        <p:spPr>
          <a:xfrm>
            <a:off x="7020272" y="6129300"/>
            <a:ext cx="720080" cy="234026"/>
          </a:xfrm>
          <a:prstGeom prst="curvedConnector3">
            <a:avLst>
              <a:gd name="adj1" fmla="val 50000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979712" y="4797152"/>
            <a:ext cx="1728192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build-helper-plugin</a:t>
            </a:r>
            <a:endParaRPr lang="en-GB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107504" y="2708920"/>
            <a:ext cx="1519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isis-xsd</a:t>
            </a:r>
            <a:r>
              <a:rPr lang="en-GB" dirty="0" smtClean="0"/>
              <a:t> profile</a:t>
            </a:r>
            <a:endParaRPr lang="en-GB" dirty="0"/>
          </a:p>
        </p:txBody>
      </p:sp>
      <p:cxnSp>
        <p:nvCxnSpPr>
          <p:cNvPr id="49" name="Curved Connector 48"/>
          <p:cNvCxnSpPr>
            <a:stCxn id="10" idx="3"/>
            <a:endCxn id="26" idx="1"/>
          </p:cNvCxnSpPr>
          <p:nvPr/>
        </p:nvCxnSpPr>
        <p:spPr>
          <a:xfrm>
            <a:off x="5004048" y="6129300"/>
            <a:ext cx="288032" cy="12700"/>
          </a:xfrm>
          <a:prstGeom prst="curvedConnector3">
            <a:avLst>
              <a:gd name="adj1" fmla="val 50000"/>
            </a:avLst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552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3</cp:revision>
  <dcterms:created xsi:type="dcterms:W3CDTF">2015-11-22T18:23:59Z</dcterms:created>
  <dcterms:modified xsi:type="dcterms:W3CDTF">2015-11-22T18:36:32Z</dcterms:modified>
</cp:coreProperties>
</file>