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36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0EA0-7D8C-4248-8B14-1A6C63AE0EB7}" type="datetimeFigureOut">
              <a:rPr lang="en-GB" smtClean="0"/>
              <a:t>04/12/2015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A8B74-4329-43EE-B2F1-2BD8D04963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454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0EA0-7D8C-4248-8B14-1A6C63AE0EB7}" type="datetimeFigureOut">
              <a:rPr lang="en-GB" smtClean="0"/>
              <a:t>04/12/2015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A8B74-4329-43EE-B2F1-2BD8D04963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842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0EA0-7D8C-4248-8B14-1A6C63AE0EB7}" type="datetimeFigureOut">
              <a:rPr lang="en-GB" smtClean="0"/>
              <a:t>04/12/2015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A8B74-4329-43EE-B2F1-2BD8D04963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271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0EA0-7D8C-4248-8B14-1A6C63AE0EB7}" type="datetimeFigureOut">
              <a:rPr lang="en-GB" smtClean="0"/>
              <a:t>04/12/2015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A8B74-4329-43EE-B2F1-2BD8D04963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03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0EA0-7D8C-4248-8B14-1A6C63AE0EB7}" type="datetimeFigureOut">
              <a:rPr lang="en-GB" smtClean="0"/>
              <a:t>04/12/2015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A8B74-4329-43EE-B2F1-2BD8D04963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33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0EA0-7D8C-4248-8B14-1A6C63AE0EB7}" type="datetimeFigureOut">
              <a:rPr lang="en-GB" smtClean="0"/>
              <a:t>04/12/2015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A8B74-4329-43EE-B2F1-2BD8D04963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854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0EA0-7D8C-4248-8B14-1A6C63AE0EB7}" type="datetimeFigureOut">
              <a:rPr lang="en-GB" smtClean="0"/>
              <a:t>04/12/2015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A8B74-4329-43EE-B2F1-2BD8D04963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672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0EA0-7D8C-4248-8B14-1A6C63AE0EB7}" type="datetimeFigureOut">
              <a:rPr lang="en-GB" smtClean="0"/>
              <a:t>04/12/2015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A8B74-4329-43EE-B2F1-2BD8D04963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603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0EA0-7D8C-4248-8B14-1A6C63AE0EB7}" type="datetimeFigureOut">
              <a:rPr lang="en-GB" smtClean="0"/>
              <a:t>04/12/2015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A8B74-4329-43EE-B2F1-2BD8D04963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018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0EA0-7D8C-4248-8B14-1A6C63AE0EB7}" type="datetimeFigureOut">
              <a:rPr lang="en-GB" smtClean="0"/>
              <a:t>04/12/2015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A8B74-4329-43EE-B2F1-2BD8D04963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6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0EA0-7D8C-4248-8B14-1A6C63AE0EB7}" type="datetimeFigureOut">
              <a:rPr lang="en-GB" smtClean="0"/>
              <a:t>04/12/2015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A8B74-4329-43EE-B2F1-2BD8D04963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52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B0EA0-7D8C-4248-8B14-1A6C63AE0EB7}" type="datetimeFigureOut">
              <a:rPr lang="en-GB" smtClean="0"/>
              <a:t>04/12/2015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A8B74-4329-43EE-B2F1-2BD8D04963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552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260648"/>
            <a:ext cx="2088232" cy="914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Representation</a:t>
            </a:r>
            <a:br>
              <a:rPr lang="en-GB" sz="1600" dirty="0" smtClean="0"/>
            </a:br>
            <a:r>
              <a:rPr lang="en-GB" sz="1600" dirty="0" smtClean="0"/>
              <a:t>Service</a:t>
            </a:r>
            <a:endParaRPr lang="en-GB" sz="1600" dirty="0"/>
          </a:p>
        </p:txBody>
      </p:sp>
      <p:sp>
        <p:nvSpPr>
          <p:cNvPr id="5" name="Rectangle 4"/>
          <p:cNvSpPr/>
          <p:nvPr/>
        </p:nvSpPr>
        <p:spPr>
          <a:xfrm>
            <a:off x="251520" y="1628800"/>
            <a:ext cx="20882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Representation</a:t>
            </a:r>
          </a:p>
          <a:p>
            <a:pPr algn="ctr"/>
            <a:r>
              <a:rPr lang="en-GB" sz="1600" dirty="0" smtClean="0"/>
              <a:t>Service</a:t>
            </a:r>
          </a:p>
          <a:p>
            <a:pPr algn="ctr"/>
            <a:r>
              <a:rPr lang="en-GB" sz="1600" dirty="0" err="1" smtClean="0"/>
              <a:t>ContentNegotiator</a:t>
            </a:r>
            <a:endParaRPr lang="en-GB" sz="1600" dirty="0"/>
          </a:p>
        </p:txBody>
      </p:sp>
      <p:cxnSp>
        <p:nvCxnSpPr>
          <p:cNvPr id="7" name="Straight Arrow Connector 6"/>
          <p:cNvCxnSpPr>
            <a:stCxn id="5" idx="0"/>
            <a:endCxn id="4" idx="2"/>
          </p:cNvCxnSpPr>
          <p:nvPr/>
        </p:nvCxnSpPr>
        <p:spPr>
          <a:xfrm flipV="1">
            <a:off x="1295636" y="1175048"/>
            <a:ext cx="0" cy="453752"/>
          </a:xfrm>
          <a:prstGeom prst="straightConnector1">
            <a:avLst/>
          </a:prstGeom>
          <a:ln w="25400"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707904" y="1628800"/>
            <a:ext cx="2088232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err="1" smtClean="0"/>
              <a:t>ContentNegotiation</a:t>
            </a:r>
            <a:endParaRPr lang="en-GB" sz="1600" dirty="0" smtClean="0"/>
          </a:p>
          <a:p>
            <a:pPr algn="ctr"/>
            <a:r>
              <a:rPr lang="en-GB" sz="1600" dirty="0" smtClean="0"/>
              <a:t>Service</a:t>
            </a:r>
            <a:endParaRPr lang="en-GB" sz="1600" dirty="0"/>
          </a:p>
        </p:txBody>
      </p:sp>
      <p:sp>
        <p:nvSpPr>
          <p:cNvPr id="10" name="Rectangle 9"/>
          <p:cNvSpPr/>
          <p:nvPr/>
        </p:nvSpPr>
        <p:spPr>
          <a:xfrm>
            <a:off x="3711713" y="3831431"/>
            <a:ext cx="2088232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err="1" smtClean="0"/>
              <a:t>ContentNegotiation</a:t>
            </a:r>
            <a:endParaRPr lang="en-GB" sz="1600" dirty="0" smtClean="0"/>
          </a:p>
          <a:p>
            <a:pPr algn="ctr"/>
            <a:r>
              <a:rPr lang="en-GB" sz="1600" dirty="0" smtClean="0"/>
              <a:t>Service</a:t>
            </a:r>
          </a:p>
          <a:p>
            <a:pPr algn="ctr"/>
            <a:r>
              <a:rPr lang="en-GB" sz="1600" dirty="0" err="1" smtClean="0"/>
              <a:t>XRoDomainType</a:t>
            </a:r>
            <a:endParaRPr lang="en-GB" sz="1600" dirty="0"/>
          </a:p>
        </p:txBody>
      </p:sp>
      <p:cxnSp>
        <p:nvCxnSpPr>
          <p:cNvPr id="11" name="Straight Arrow Connector 10"/>
          <p:cNvCxnSpPr>
            <a:stCxn id="10" idx="0"/>
            <a:endCxn id="9" idx="2"/>
          </p:cNvCxnSpPr>
          <p:nvPr/>
        </p:nvCxnSpPr>
        <p:spPr>
          <a:xfrm flipH="1" flipV="1">
            <a:off x="4752020" y="2543200"/>
            <a:ext cx="3809" cy="1288231"/>
          </a:xfrm>
          <a:prstGeom prst="straightConnector1">
            <a:avLst/>
          </a:prstGeom>
          <a:ln w="25400"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726852" y="5826968"/>
            <a:ext cx="2088232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err="1" smtClean="0"/>
              <a:t>ContentMapping</a:t>
            </a:r>
            <a:endParaRPr lang="en-GB" sz="1600" dirty="0" smtClean="0"/>
          </a:p>
          <a:p>
            <a:pPr algn="ctr"/>
            <a:r>
              <a:rPr lang="en-GB" sz="1600" dirty="0" smtClean="0"/>
              <a:t>Service</a:t>
            </a:r>
            <a:endParaRPr lang="en-GB" sz="1600" dirty="0"/>
          </a:p>
        </p:txBody>
      </p:sp>
      <p:cxnSp>
        <p:nvCxnSpPr>
          <p:cNvPr id="15" name="Straight Arrow Connector 14"/>
          <p:cNvCxnSpPr>
            <a:stCxn id="5" idx="3"/>
            <a:endCxn id="9" idx="1"/>
          </p:cNvCxnSpPr>
          <p:nvPr/>
        </p:nvCxnSpPr>
        <p:spPr>
          <a:xfrm>
            <a:off x="2339752" y="2086000"/>
            <a:ext cx="1368152" cy="0"/>
          </a:xfrm>
          <a:prstGeom prst="straightConnector1">
            <a:avLst/>
          </a:prstGeom>
          <a:ln w="25400"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0" idx="2"/>
            <a:endCxn id="14" idx="0"/>
          </p:cNvCxnSpPr>
          <p:nvPr/>
        </p:nvCxnSpPr>
        <p:spPr>
          <a:xfrm>
            <a:off x="4755829" y="4745831"/>
            <a:ext cx="15139" cy="1081137"/>
          </a:xfrm>
          <a:prstGeom prst="straightConnector1">
            <a:avLst/>
          </a:prstGeom>
          <a:ln w="25400"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31640" y="1196752"/>
            <a:ext cx="9270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/>
              <a:t>implements</a:t>
            </a:r>
            <a:endParaRPr lang="en-GB" sz="1200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1957875" y="2103239"/>
            <a:ext cx="18220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i="1" dirty="0" smtClean="0"/>
              <a:t>delegates to</a:t>
            </a:r>
            <a:br>
              <a:rPr lang="en-GB" sz="1200" i="1" dirty="0" smtClean="0"/>
            </a:br>
            <a:r>
              <a:rPr lang="en-GB" sz="1200" i="1" dirty="0" smtClean="0"/>
              <a:t>appropriate</a:t>
            </a:r>
            <a:br>
              <a:rPr lang="en-GB" sz="1200" i="1" dirty="0" smtClean="0"/>
            </a:br>
            <a:r>
              <a:rPr lang="en-GB" sz="1200" i="1" dirty="0" smtClean="0"/>
              <a:t>implementation</a:t>
            </a:r>
            <a:br>
              <a:rPr lang="en-GB" sz="1200" i="1" dirty="0" smtClean="0"/>
            </a:br>
            <a:r>
              <a:rPr lang="en-GB" sz="1200" i="1" dirty="0" smtClean="0"/>
              <a:t>(based on ACCEPT header)</a:t>
            </a:r>
            <a:endParaRPr lang="en-GB" sz="1200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2802019" y="5086925"/>
            <a:ext cx="19076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i="1" dirty="0" smtClean="0"/>
              <a:t>delegates to </a:t>
            </a:r>
          </a:p>
          <a:p>
            <a:pPr algn="r"/>
            <a:r>
              <a:rPr lang="en-GB" sz="1200" i="1" dirty="0" smtClean="0"/>
              <a:t>(if available, and recognizes</a:t>
            </a:r>
            <a:br>
              <a:rPr lang="en-GB" sz="1200" i="1" dirty="0" smtClean="0"/>
            </a:br>
            <a:r>
              <a:rPr lang="en-GB" sz="1200" i="1" dirty="0" smtClean="0"/>
              <a:t>the x-</a:t>
            </a:r>
            <a:r>
              <a:rPr lang="en-GB" sz="1200" i="1" dirty="0" err="1" smtClean="0"/>
              <a:t>ro</a:t>
            </a:r>
            <a:r>
              <a:rPr lang="en-GB" sz="1200" i="1" dirty="0" smtClean="0"/>
              <a:t>-domain-type)</a:t>
            </a:r>
            <a:endParaRPr lang="en-GB" sz="1200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4797079" y="2575937"/>
            <a:ext cx="9270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/>
              <a:t>implements</a:t>
            </a:r>
            <a:endParaRPr lang="en-GB" sz="1200" i="1" dirty="0"/>
          </a:p>
        </p:txBody>
      </p:sp>
      <p:sp>
        <p:nvSpPr>
          <p:cNvPr id="16" name="Rectangle 15"/>
          <p:cNvSpPr/>
          <p:nvPr/>
        </p:nvSpPr>
        <p:spPr>
          <a:xfrm>
            <a:off x="6804248" y="3831431"/>
            <a:ext cx="2088232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err="1" smtClean="0"/>
              <a:t>ContentNegotiation</a:t>
            </a:r>
            <a:endParaRPr lang="en-GB" sz="1600" dirty="0" smtClean="0"/>
          </a:p>
          <a:p>
            <a:pPr algn="ctr"/>
            <a:r>
              <a:rPr lang="en-GB" sz="1600" dirty="0" smtClean="0"/>
              <a:t>Service</a:t>
            </a:r>
          </a:p>
          <a:p>
            <a:pPr algn="ctr"/>
            <a:r>
              <a:rPr lang="en-GB" sz="1600" dirty="0" smtClean="0"/>
              <a:t>ForRestfulObjectsV1_0</a:t>
            </a:r>
            <a:endParaRPr lang="en-GB" sz="1600" dirty="0"/>
          </a:p>
        </p:txBody>
      </p:sp>
      <p:sp>
        <p:nvSpPr>
          <p:cNvPr id="17" name="Rectangle 16"/>
          <p:cNvSpPr/>
          <p:nvPr/>
        </p:nvSpPr>
        <p:spPr>
          <a:xfrm>
            <a:off x="662103" y="3831431"/>
            <a:ext cx="2088232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err="1" smtClean="0"/>
              <a:t>ContentNegotiation</a:t>
            </a:r>
            <a:endParaRPr lang="en-GB" sz="1600" dirty="0" smtClean="0"/>
          </a:p>
          <a:p>
            <a:pPr algn="ctr"/>
            <a:r>
              <a:rPr lang="en-GB" sz="1600" dirty="0" smtClean="0"/>
              <a:t>Service</a:t>
            </a:r>
          </a:p>
          <a:p>
            <a:pPr algn="ctr"/>
            <a:r>
              <a:rPr lang="en-GB" sz="1600" dirty="0" smtClean="0"/>
              <a:t>Simplified</a:t>
            </a:r>
            <a:endParaRPr lang="en-GB" sz="1600" dirty="0"/>
          </a:p>
        </p:txBody>
      </p:sp>
      <p:cxnSp>
        <p:nvCxnSpPr>
          <p:cNvPr id="12" name="Elbow Connector 11"/>
          <p:cNvCxnSpPr>
            <a:stCxn id="17" idx="0"/>
            <a:endCxn id="9" idx="2"/>
          </p:cNvCxnSpPr>
          <p:nvPr/>
        </p:nvCxnSpPr>
        <p:spPr>
          <a:xfrm rot="5400000" flipH="1" flipV="1">
            <a:off x="2585004" y="1664416"/>
            <a:ext cx="1288231" cy="3045801"/>
          </a:xfrm>
          <a:prstGeom prst="bentConnector3">
            <a:avLst>
              <a:gd name="adj1" fmla="val 50000"/>
            </a:avLst>
          </a:prstGeom>
          <a:ln w="25400"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16" idx="0"/>
            <a:endCxn id="9" idx="2"/>
          </p:cNvCxnSpPr>
          <p:nvPr/>
        </p:nvCxnSpPr>
        <p:spPr>
          <a:xfrm rot="16200000" flipV="1">
            <a:off x="5656077" y="1639144"/>
            <a:ext cx="1288231" cy="3096344"/>
          </a:xfrm>
          <a:prstGeom prst="bentConnector3">
            <a:avLst>
              <a:gd name="adj1" fmla="val 50000"/>
            </a:avLst>
          </a:prstGeom>
          <a:ln w="25400"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653335" y="3327375"/>
            <a:ext cx="27132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/>
              <a:t>application/</a:t>
            </a:r>
            <a:r>
              <a:rPr lang="en-GB" sz="1200" i="1" dirty="0" err="1" smtClean="0"/>
              <a:t>json;x-ro-domain-type</a:t>
            </a:r>
            <a:r>
              <a:rPr lang="en-GB" sz="1200" i="1" dirty="0" smtClean="0"/>
              <a:t>="xxx"</a:t>
            </a:r>
            <a:endParaRPr lang="en-GB" sz="1200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6660232" y="3543399"/>
            <a:ext cx="11887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/>
              <a:t>application/</a:t>
            </a:r>
            <a:r>
              <a:rPr lang="en-GB" sz="1200" i="1" dirty="0" err="1" smtClean="0"/>
              <a:t>json</a:t>
            </a:r>
            <a:endParaRPr lang="en-GB" sz="1200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107504" y="3554432"/>
            <a:ext cx="32188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/>
              <a:t>application/</a:t>
            </a:r>
            <a:r>
              <a:rPr lang="en-GB" sz="1200" i="1" dirty="0" err="1" smtClean="0"/>
              <a:t>json;profile</a:t>
            </a:r>
            <a:r>
              <a:rPr lang="en-GB" sz="1200" i="1" dirty="0" smtClean="0"/>
              <a:t>=“</a:t>
            </a:r>
            <a:r>
              <a:rPr lang="en-GB" sz="1200" i="1" dirty="0" err="1" smtClean="0"/>
              <a:t>urn:org.apache.isis</a:t>
            </a:r>
            <a:r>
              <a:rPr lang="en-GB" sz="1200" i="1" dirty="0" smtClean="0"/>
              <a:t>/v1"</a:t>
            </a:r>
            <a:endParaRPr lang="en-GB" sz="1200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3659084" y="3543399"/>
            <a:ext cx="26843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 smtClean="0"/>
              <a:t>application/</a:t>
            </a:r>
            <a:r>
              <a:rPr lang="en-GB" sz="1200" i="1" dirty="0" err="1" smtClean="0"/>
              <a:t>xml;x-ro-domain-type</a:t>
            </a:r>
            <a:r>
              <a:rPr lang="en-GB" sz="1200" i="1" dirty="0" smtClean="0"/>
              <a:t>="xxx"</a:t>
            </a:r>
            <a:endParaRPr lang="en-GB" sz="1200" i="1" dirty="0"/>
          </a:p>
        </p:txBody>
      </p:sp>
    </p:spTree>
    <p:extLst>
      <p:ext uri="{BB962C8B-B14F-4D97-AF65-F5344CB8AC3E}">
        <p14:creationId xmlns:p14="http://schemas.microsoft.com/office/powerpoint/2010/main" val="2010049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42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Haywood</dc:creator>
  <cp:lastModifiedBy>Dan Haywood</cp:lastModifiedBy>
  <cp:revision>6</cp:revision>
  <dcterms:created xsi:type="dcterms:W3CDTF">2015-06-12T11:34:06Z</dcterms:created>
  <dcterms:modified xsi:type="dcterms:W3CDTF">2015-12-04T12:21:57Z</dcterms:modified>
</cp:coreProperties>
</file>