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94" d="100"/>
          <a:sy n="94" d="100"/>
        </p:scale>
        <p:origin x="-83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96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9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0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9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1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4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9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20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7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79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5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A70C8-4F78-455D-BEBD-FAD3400884C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41E46-BC38-4D44-927E-2CDEF10A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5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/>
          <p:cNvSpPr/>
          <p:nvPr/>
        </p:nvSpPr>
        <p:spPr>
          <a:xfrm>
            <a:off x="719163" y="1057319"/>
            <a:ext cx="1858296" cy="1022555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git-wip-us.apache.org/</a:t>
            </a:r>
            <a:br>
              <a:rPr lang="en-GB" sz="1400" dirty="0" smtClean="0"/>
            </a:br>
            <a:r>
              <a:rPr lang="en-GB" sz="1400" dirty="0" smtClean="0"/>
              <a:t>repos/</a:t>
            </a:r>
            <a:r>
              <a:rPr lang="en-GB" sz="1400" dirty="0" err="1" smtClean="0"/>
              <a:t>asf</a:t>
            </a:r>
            <a:r>
              <a:rPr lang="en-GB" sz="1400" dirty="0" smtClean="0"/>
              <a:t>/</a:t>
            </a: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3307858" y="382401"/>
            <a:ext cx="1858296" cy="1022555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git.apache.org/</a:t>
            </a:r>
            <a:br>
              <a:rPr lang="en-GB" sz="1400" dirty="0" smtClean="0"/>
            </a:b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3775945" y="1860404"/>
            <a:ext cx="1858296" cy="102255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github.com/</a:t>
            </a:r>
            <a:br>
              <a:rPr lang="en-GB" sz="1400" dirty="0" smtClean="0"/>
            </a:br>
            <a:r>
              <a:rPr lang="en-GB" sz="1400" dirty="0" smtClean="0"/>
              <a:t>apache/</a:t>
            </a: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6276500" y="2872778"/>
            <a:ext cx="1858296" cy="102255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github.com/</a:t>
            </a:r>
            <a:br>
              <a:rPr lang="en-GB" sz="1400" dirty="0" smtClean="0"/>
            </a:br>
            <a:r>
              <a:rPr lang="en-GB" sz="1400" dirty="0" err="1" smtClean="0"/>
              <a:t>joedeveloper</a:t>
            </a:r>
            <a:r>
              <a:rPr lang="en-GB" sz="1400" dirty="0" smtClean="0"/>
              <a:t>/</a:t>
            </a: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820998" y="4858188"/>
            <a:ext cx="1681316" cy="11307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agnetic Disk 8"/>
          <p:cNvSpPr/>
          <p:nvPr/>
        </p:nvSpPr>
        <p:spPr>
          <a:xfrm>
            <a:off x="997979" y="4990921"/>
            <a:ext cx="1297856" cy="870155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local git clone</a:t>
            </a:r>
            <a:endParaRPr lang="en-US" sz="1400" dirty="0"/>
          </a:p>
        </p:txBody>
      </p:sp>
      <p:sp>
        <p:nvSpPr>
          <p:cNvPr id="10" name="Trapezoid 9"/>
          <p:cNvSpPr/>
          <p:nvPr/>
        </p:nvSpPr>
        <p:spPr>
          <a:xfrm>
            <a:off x="634183" y="6077386"/>
            <a:ext cx="2074607" cy="501446"/>
          </a:xfrm>
          <a:prstGeom prst="trapezoid">
            <a:avLst>
              <a:gd name="adj" fmla="val 406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COMMITTER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86762" y="4858188"/>
            <a:ext cx="1681316" cy="11307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gnetic Disk 11"/>
          <p:cNvSpPr/>
          <p:nvPr/>
        </p:nvSpPr>
        <p:spPr>
          <a:xfrm>
            <a:off x="6563743" y="4990921"/>
            <a:ext cx="1297856" cy="870155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local git clone</a:t>
            </a:r>
            <a:endParaRPr lang="en-US" sz="1400" dirty="0"/>
          </a:p>
        </p:txBody>
      </p:sp>
      <p:sp>
        <p:nvSpPr>
          <p:cNvPr id="13" name="Trapezoid 12"/>
          <p:cNvSpPr/>
          <p:nvPr/>
        </p:nvSpPr>
        <p:spPr>
          <a:xfrm>
            <a:off x="6199947" y="6077386"/>
            <a:ext cx="2074607" cy="501446"/>
          </a:xfrm>
          <a:prstGeom prst="trapezoid">
            <a:avLst>
              <a:gd name="adj" fmla="val 406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CONTRIBUTOR</a:t>
            </a:r>
            <a:endParaRPr lang="en-US" dirty="0"/>
          </a:p>
        </p:txBody>
      </p:sp>
      <p:cxnSp>
        <p:nvCxnSpPr>
          <p:cNvPr id="15" name="Curved Connector 14"/>
          <p:cNvCxnSpPr>
            <a:stCxn id="4" idx="4"/>
            <a:endCxn id="5" idx="2"/>
          </p:cNvCxnSpPr>
          <p:nvPr/>
        </p:nvCxnSpPr>
        <p:spPr>
          <a:xfrm flipV="1">
            <a:off x="2577459" y="893679"/>
            <a:ext cx="730399" cy="674918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4" idx="4"/>
            <a:endCxn id="6" idx="2"/>
          </p:cNvCxnSpPr>
          <p:nvPr/>
        </p:nvCxnSpPr>
        <p:spPr>
          <a:xfrm>
            <a:off x="2577459" y="1568597"/>
            <a:ext cx="1198486" cy="80308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6" idx="4"/>
            <a:endCxn id="7" idx="1"/>
          </p:cNvCxnSpPr>
          <p:nvPr/>
        </p:nvCxnSpPr>
        <p:spPr>
          <a:xfrm>
            <a:off x="5634241" y="2371682"/>
            <a:ext cx="1571407" cy="501096"/>
          </a:xfrm>
          <a:prstGeom prst="curvedConnector2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7" idx="4"/>
            <a:endCxn id="12" idx="4"/>
          </p:cNvCxnSpPr>
          <p:nvPr/>
        </p:nvCxnSpPr>
        <p:spPr>
          <a:xfrm flipH="1">
            <a:off x="7861599" y="3384056"/>
            <a:ext cx="273197" cy="2041943"/>
          </a:xfrm>
          <a:prstGeom prst="curvedConnector3">
            <a:avLst>
              <a:gd name="adj1" fmla="val -83676"/>
            </a:avLst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2" idx="1"/>
            <a:endCxn id="7" idx="3"/>
          </p:cNvCxnSpPr>
          <p:nvPr/>
        </p:nvCxnSpPr>
        <p:spPr>
          <a:xfrm rot="16200000" flipV="1">
            <a:off x="6661366" y="4439615"/>
            <a:ext cx="1095588" cy="7023"/>
          </a:xfrm>
          <a:prstGeom prst="curvedConnector3">
            <a:avLst>
              <a:gd name="adj1" fmla="val 50000"/>
            </a:avLst>
          </a:prstGeom>
          <a:ln w="28575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4" idx="2"/>
            <a:endCxn id="9" idx="2"/>
          </p:cNvCxnSpPr>
          <p:nvPr/>
        </p:nvCxnSpPr>
        <p:spPr>
          <a:xfrm rot="10800000" flipH="1" flipV="1">
            <a:off x="719163" y="1568597"/>
            <a:ext cx="278816" cy="3857402"/>
          </a:xfrm>
          <a:prstGeom prst="curvedConnector3">
            <a:avLst>
              <a:gd name="adj1" fmla="val -81990"/>
            </a:avLst>
          </a:prstGeom>
          <a:ln w="28575">
            <a:solidFill>
              <a:schemeClr val="bg1">
                <a:lumMod val="5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9" idx="1"/>
            <a:endCxn id="4" idx="3"/>
          </p:cNvCxnSpPr>
          <p:nvPr/>
        </p:nvCxnSpPr>
        <p:spPr>
          <a:xfrm rot="5400000" flipH="1" flipV="1">
            <a:off x="192086" y="3534696"/>
            <a:ext cx="2911047" cy="1404"/>
          </a:xfrm>
          <a:prstGeom prst="curvedConnector3">
            <a:avLst>
              <a:gd name="adj1" fmla="val 50000"/>
            </a:avLst>
          </a:prstGeom>
          <a:ln w="285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7" idx="2"/>
            <a:endCxn id="9" idx="4"/>
          </p:cNvCxnSpPr>
          <p:nvPr/>
        </p:nvCxnSpPr>
        <p:spPr>
          <a:xfrm rot="10800000" flipV="1">
            <a:off x="2295836" y="3384055"/>
            <a:ext cx="3980665" cy="2041943"/>
          </a:xfrm>
          <a:prstGeom prst="curvedConnector3">
            <a:avLst>
              <a:gd name="adj1" fmla="val 50000"/>
            </a:avLst>
          </a:prstGeom>
          <a:ln w="28575">
            <a:prstDash val="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97715" y="2002796"/>
            <a:ext cx="13590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1. one-time </a:t>
            </a:r>
            <a:r>
              <a:rPr lang="en-GB" sz="1400" dirty="0" smtClean="0"/>
              <a:t>fork</a:t>
            </a:r>
            <a:endParaRPr lang="en-US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3132763" y="1437164"/>
            <a:ext cx="12113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real-time sync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1725678" y="3317414"/>
            <a:ext cx="766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git pull</a:t>
            </a:r>
            <a:br>
              <a:rPr lang="en-GB" sz="1400" dirty="0" smtClean="0"/>
            </a:br>
            <a:r>
              <a:rPr lang="en-GB" sz="1400" dirty="0" smtClean="0"/>
              <a:t>git push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6379548" y="4165794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4</a:t>
            </a:r>
            <a:r>
              <a:rPr lang="en-GB" sz="1400" dirty="0" smtClean="0"/>
              <a:t>. git </a:t>
            </a:r>
            <a:r>
              <a:rPr lang="en-GB" sz="1400" dirty="0" smtClean="0"/>
              <a:t>push</a:t>
            </a:r>
            <a:endParaRPr lang="en-US" sz="1400" dirty="0"/>
          </a:p>
        </p:txBody>
      </p:sp>
      <p:cxnSp>
        <p:nvCxnSpPr>
          <p:cNvPr id="53" name="Curved Connector 52"/>
          <p:cNvCxnSpPr>
            <a:stCxn id="6" idx="3"/>
            <a:endCxn id="12" idx="2"/>
          </p:cNvCxnSpPr>
          <p:nvPr/>
        </p:nvCxnSpPr>
        <p:spPr>
          <a:xfrm rot="16200000" flipH="1">
            <a:off x="4362898" y="3225154"/>
            <a:ext cx="2543040" cy="1858650"/>
          </a:xfrm>
          <a:prstGeom prst="curvedConnector2">
            <a:avLst/>
          </a:prstGeom>
          <a:ln w="28575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148870" y="5210310"/>
            <a:ext cx="861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3. git </a:t>
            </a:r>
            <a:r>
              <a:rPr lang="en-GB" sz="1400" dirty="0" smtClean="0"/>
              <a:t>pull</a:t>
            </a:r>
            <a:endParaRPr lang="en-US" sz="1400" dirty="0"/>
          </a:p>
        </p:txBody>
      </p:sp>
      <p:sp>
        <p:nvSpPr>
          <p:cNvPr id="57" name="TextBox 56"/>
          <p:cNvSpPr txBox="1"/>
          <p:nvPr/>
        </p:nvSpPr>
        <p:spPr>
          <a:xfrm>
            <a:off x="8158675" y="5053961"/>
            <a:ext cx="1029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2. one-time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clone</a:t>
            </a:r>
            <a:endParaRPr lang="en-US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486442" y="3521037"/>
            <a:ext cx="853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one-time</a:t>
            </a:r>
            <a:br>
              <a:rPr lang="en-GB" sz="1400" dirty="0" smtClean="0"/>
            </a:br>
            <a:r>
              <a:rPr lang="en-GB" sz="1400" dirty="0" smtClean="0"/>
              <a:t>clone</a:t>
            </a:r>
            <a:endParaRPr lang="en-US" sz="1400" dirty="0"/>
          </a:p>
        </p:txBody>
      </p:sp>
      <p:sp>
        <p:nvSpPr>
          <p:cNvPr id="61" name="Flowchart: Document 60"/>
          <p:cNvSpPr/>
          <p:nvPr/>
        </p:nvSpPr>
        <p:spPr>
          <a:xfrm>
            <a:off x="3767853" y="5795975"/>
            <a:ext cx="706244" cy="721531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JIRA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449724" y="4620491"/>
            <a:ext cx="1486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7</a:t>
            </a:r>
            <a:r>
              <a:rPr lang="en-GB" sz="1400" dirty="0" smtClean="0"/>
              <a:t>. Review &amp; apply</a:t>
            </a:r>
            <a:br>
              <a:rPr lang="en-GB" sz="1400" dirty="0" smtClean="0"/>
            </a:br>
            <a:r>
              <a:rPr lang="en-GB" sz="1400" dirty="0" smtClean="0"/>
              <a:t>pull request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513162" y="5509263"/>
            <a:ext cx="11853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5. Create JIRA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4786893" y="5804889"/>
            <a:ext cx="12197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6. raise </a:t>
            </a:r>
            <a:r>
              <a:rPr lang="en-GB" sz="1400" dirty="0" err="1" smtClean="0"/>
              <a:t>github</a:t>
            </a:r>
            <a:r>
              <a:rPr lang="en-GB" sz="1400" dirty="0"/>
              <a:t/>
            </a:r>
            <a:br>
              <a:rPr lang="en-GB" sz="1400" dirty="0"/>
            </a:br>
            <a:r>
              <a:rPr lang="en-GB" sz="1400" dirty="0" smtClean="0"/>
              <a:t>pull request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314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/>
          <p:cNvSpPr/>
          <p:nvPr/>
        </p:nvSpPr>
        <p:spPr>
          <a:xfrm>
            <a:off x="719163" y="1057319"/>
            <a:ext cx="1858296" cy="1022555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git-wip-us.apache.org/</a:t>
            </a:r>
            <a:br>
              <a:rPr lang="en-GB" sz="1400" dirty="0" smtClean="0"/>
            </a:br>
            <a:r>
              <a:rPr lang="en-GB" sz="1400" dirty="0" smtClean="0"/>
              <a:t>repos/</a:t>
            </a:r>
            <a:r>
              <a:rPr lang="en-GB" sz="1400" dirty="0" err="1" smtClean="0"/>
              <a:t>asf</a:t>
            </a:r>
            <a:r>
              <a:rPr lang="en-GB" sz="1400" dirty="0" smtClean="0"/>
              <a:t>/</a:t>
            </a: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3307858" y="382401"/>
            <a:ext cx="1858296" cy="1022555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git.apache.org/</a:t>
            </a:r>
            <a:br>
              <a:rPr lang="en-GB" sz="1400" dirty="0" smtClean="0"/>
            </a:b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3775945" y="1860404"/>
            <a:ext cx="1858296" cy="102255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github.com/</a:t>
            </a:r>
            <a:br>
              <a:rPr lang="en-GB" sz="1400" dirty="0" smtClean="0"/>
            </a:br>
            <a:r>
              <a:rPr lang="en-GB" sz="1400" dirty="0" smtClean="0"/>
              <a:t>apache/</a:t>
            </a:r>
            <a:r>
              <a:rPr lang="en-GB" sz="1400" dirty="0" err="1" smtClean="0"/>
              <a:t>isis.git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820998" y="4858188"/>
            <a:ext cx="1681316" cy="11307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agnetic Disk 8"/>
          <p:cNvSpPr/>
          <p:nvPr/>
        </p:nvSpPr>
        <p:spPr>
          <a:xfrm>
            <a:off x="997979" y="4990921"/>
            <a:ext cx="1297856" cy="870155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local git clone</a:t>
            </a:r>
            <a:endParaRPr lang="en-US" sz="1400" dirty="0"/>
          </a:p>
        </p:txBody>
      </p:sp>
      <p:sp>
        <p:nvSpPr>
          <p:cNvPr id="10" name="Trapezoid 9"/>
          <p:cNvSpPr/>
          <p:nvPr/>
        </p:nvSpPr>
        <p:spPr>
          <a:xfrm>
            <a:off x="634183" y="6077386"/>
            <a:ext cx="2074607" cy="501446"/>
          </a:xfrm>
          <a:prstGeom prst="trapezoid">
            <a:avLst>
              <a:gd name="adj" fmla="val 406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COMMITTER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86762" y="4858188"/>
            <a:ext cx="1681316" cy="11307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gnetic Disk 11"/>
          <p:cNvSpPr/>
          <p:nvPr/>
        </p:nvSpPr>
        <p:spPr>
          <a:xfrm>
            <a:off x="6563743" y="4990921"/>
            <a:ext cx="1297856" cy="870155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local git clone</a:t>
            </a:r>
            <a:endParaRPr lang="en-US" sz="1400" dirty="0"/>
          </a:p>
        </p:txBody>
      </p:sp>
      <p:sp>
        <p:nvSpPr>
          <p:cNvPr id="13" name="Trapezoid 12"/>
          <p:cNvSpPr/>
          <p:nvPr/>
        </p:nvSpPr>
        <p:spPr>
          <a:xfrm>
            <a:off x="6199947" y="6077386"/>
            <a:ext cx="2074607" cy="501446"/>
          </a:xfrm>
          <a:prstGeom prst="trapezoid">
            <a:avLst>
              <a:gd name="adj" fmla="val 406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CONTRIBUTOR</a:t>
            </a:r>
            <a:endParaRPr lang="en-US" dirty="0"/>
          </a:p>
        </p:txBody>
      </p:sp>
      <p:cxnSp>
        <p:nvCxnSpPr>
          <p:cNvPr id="15" name="Curved Connector 14"/>
          <p:cNvCxnSpPr>
            <a:stCxn id="4" idx="4"/>
            <a:endCxn id="5" idx="2"/>
          </p:cNvCxnSpPr>
          <p:nvPr/>
        </p:nvCxnSpPr>
        <p:spPr>
          <a:xfrm flipV="1">
            <a:off x="2577459" y="893679"/>
            <a:ext cx="730399" cy="674918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75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4" idx="4"/>
            <a:endCxn id="6" idx="2"/>
          </p:cNvCxnSpPr>
          <p:nvPr/>
        </p:nvCxnSpPr>
        <p:spPr>
          <a:xfrm>
            <a:off x="2577459" y="1568597"/>
            <a:ext cx="1198486" cy="80308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6" idx="4"/>
            <a:endCxn id="12" idx="4"/>
          </p:cNvCxnSpPr>
          <p:nvPr/>
        </p:nvCxnSpPr>
        <p:spPr>
          <a:xfrm>
            <a:off x="5634241" y="2371682"/>
            <a:ext cx="2227358" cy="3054317"/>
          </a:xfrm>
          <a:prstGeom prst="curvedConnector3">
            <a:avLst>
              <a:gd name="adj1" fmla="val 110263"/>
            </a:avLst>
          </a:prstGeom>
          <a:ln w="28575">
            <a:solidFill>
              <a:schemeClr val="bg2">
                <a:lumMod val="75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2" idx="2"/>
            <a:endCxn id="62" idx="3"/>
          </p:cNvCxnSpPr>
          <p:nvPr/>
        </p:nvCxnSpPr>
        <p:spPr>
          <a:xfrm rot="10800000" flipV="1">
            <a:off x="4890417" y="5425998"/>
            <a:ext cx="1673326" cy="244587"/>
          </a:xfrm>
          <a:prstGeom prst="curvedConnector3">
            <a:avLst>
              <a:gd name="adj1" fmla="val 50000"/>
            </a:avLst>
          </a:prstGeom>
          <a:ln w="28575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4" idx="2"/>
            <a:endCxn id="9" idx="2"/>
          </p:cNvCxnSpPr>
          <p:nvPr/>
        </p:nvCxnSpPr>
        <p:spPr>
          <a:xfrm rot="10800000" flipH="1" flipV="1">
            <a:off x="719163" y="1568597"/>
            <a:ext cx="278816" cy="3857402"/>
          </a:xfrm>
          <a:prstGeom prst="curvedConnector3">
            <a:avLst>
              <a:gd name="adj1" fmla="val -81990"/>
            </a:avLst>
          </a:prstGeom>
          <a:ln w="28575">
            <a:solidFill>
              <a:schemeClr val="bg2">
                <a:lumMod val="75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9" idx="1"/>
            <a:endCxn id="4" idx="3"/>
          </p:cNvCxnSpPr>
          <p:nvPr/>
        </p:nvCxnSpPr>
        <p:spPr>
          <a:xfrm rot="5400000" flipH="1" flipV="1">
            <a:off x="192086" y="3534696"/>
            <a:ext cx="2911047" cy="1404"/>
          </a:xfrm>
          <a:prstGeom prst="curvedConnector3">
            <a:avLst>
              <a:gd name="adj1" fmla="val 50000"/>
            </a:avLst>
          </a:prstGeom>
          <a:ln w="285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33" idx="1"/>
            <a:endCxn id="9" idx="4"/>
          </p:cNvCxnSpPr>
          <p:nvPr/>
        </p:nvCxnSpPr>
        <p:spPr>
          <a:xfrm rot="10800000" flipV="1">
            <a:off x="2295836" y="5305737"/>
            <a:ext cx="1685905" cy="120261"/>
          </a:xfrm>
          <a:prstGeom prst="curvedConnector3">
            <a:avLst>
              <a:gd name="adj1" fmla="val 50000"/>
            </a:avLst>
          </a:prstGeom>
          <a:ln w="28575">
            <a:prstDash val="dash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132763" y="1437164"/>
            <a:ext cx="12113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real-time sync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1725678" y="3317414"/>
            <a:ext cx="766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git pull</a:t>
            </a:r>
            <a:br>
              <a:rPr lang="en-GB" sz="1400" dirty="0" smtClean="0"/>
            </a:br>
            <a:r>
              <a:rPr lang="en-GB" sz="1400" dirty="0" smtClean="0"/>
              <a:t>git push</a:t>
            </a:r>
            <a:endParaRPr lang="en-US" sz="1400" dirty="0"/>
          </a:p>
        </p:txBody>
      </p:sp>
      <p:cxnSp>
        <p:nvCxnSpPr>
          <p:cNvPr id="53" name="Curved Connector 52"/>
          <p:cNvCxnSpPr>
            <a:stCxn id="6" idx="3"/>
            <a:endCxn id="12" idx="1"/>
          </p:cNvCxnSpPr>
          <p:nvPr/>
        </p:nvCxnSpPr>
        <p:spPr>
          <a:xfrm rot="16200000" flipH="1">
            <a:off x="4904901" y="2683151"/>
            <a:ext cx="2107962" cy="2507578"/>
          </a:xfrm>
          <a:prstGeom prst="curvedConnector3">
            <a:avLst>
              <a:gd name="adj1" fmla="val 50000"/>
            </a:avLst>
          </a:prstGeom>
          <a:ln w="28575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942474" y="5171398"/>
            <a:ext cx="13712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git format-patch</a:t>
            </a:r>
            <a:endParaRPr lang="en-US" sz="1400" dirty="0"/>
          </a:p>
        </p:txBody>
      </p:sp>
      <p:sp>
        <p:nvSpPr>
          <p:cNvPr id="57" name="TextBox 56"/>
          <p:cNvSpPr txBox="1"/>
          <p:nvPr/>
        </p:nvSpPr>
        <p:spPr>
          <a:xfrm>
            <a:off x="8246839" y="5053961"/>
            <a:ext cx="853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one-time</a:t>
            </a:r>
            <a:br>
              <a:rPr lang="en-GB" sz="1400" dirty="0" smtClean="0"/>
            </a:br>
            <a:r>
              <a:rPr lang="en-GB" sz="1400" dirty="0" smtClean="0"/>
              <a:t>clone</a:t>
            </a:r>
            <a:endParaRPr lang="en-US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486442" y="3521037"/>
            <a:ext cx="853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one-time</a:t>
            </a:r>
            <a:br>
              <a:rPr lang="en-GB" sz="1400" dirty="0" smtClean="0"/>
            </a:br>
            <a:r>
              <a:rPr lang="en-GB" sz="1400" dirty="0" smtClean="0"/>
              <a:t>clone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2957017" y="4911803"/>
            <a:ext cx="811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git apply</a:t>
            </a:r>
            <a:endParaRPr lang="en-US" sz="1400" dirty="0"/>
          </a:p>
        </p:txBody>
      </p:sp>
      <p:sp>
        <p:nvSpPr>
          <p:cNvPr id="33" name="Flowchart: Document 32"/>
          <p:cNvSpPr/>
          <p:nvPr/>
        </p:nvSpPr>
        <p:spPr>
          <a:xfrm>
            <a:off x="3981740" y="4944972"/>
            <a:ext cx="706244" cy="721531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JIRA</a:t>
            </a:r>
            <a:endParaRPr lang="en-US" dirty="0"/>
          </a:p>
        </p:txBody>
      </p:sp>
      <p:sp>
        <p:nvSpPr>
          <p:cNvPr id="62" name="Flowchart: Document 61"/>
          <p:cNvSpPr/>
          <p:nvPr/>
        </p:nvSpPr>
        <p:spPr>
          <a:xfrm>
            <a:off x="4322796" y="5413893"/>
            <a:ext cx="567621" cy="513386"/>
          </a:xfrm>
          <a:prstGeom prst="flowChartDocumen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patch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2026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76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11</cp:revision>
  <dcterms:created xsi:type="dcterms:W3CDTF">2012-12-14T17:23:31Z</dcterms:created>
  <dcterms:modified xsi:type="dcterms:W3CDTF">2014-10-16T12:25:31Z</dcterms:modified>
</cp:coreProperties>
</file>